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65" r:id="rId5"/>
    <p:sldId id="258" r:id="rId6"/>
    <p:sldId id="263" r:id="rId7"/>
    <p:sldId id="257" r:id="rId8"/>
    <p:sldId id="259" r:id="rId9"/>
    <p:sldId id="260" r:id="rId10"/>
    <p:sldId id="261" r:id="rId11"/>
    <p:sldId id="267" r:id="rId12"/>
    <p:sldId id="262" r:id="rId13"/>
    <p:sldId id="264" r:id="rId14"/>
    <p:sldId id="269" r:id="rId15"/>
    <p:sldId id="270" r:id="rId16"/>
    <p:sldId id="268" r:id="rId17"/>
    <p:sldId id="266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80"/>
    <a:srgbClr val="FFFF00"/>
    <a:srgbClr val="009900"/>
    <a:srgbClr val="660033"/>
    <a:srgbClr val="000066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4660"/>
  </p:normalViewPr>
  <p:slideViewPr>
    <p:cSldViewPr>
      <p:cViewPr varScale="1">
        <p:scale>
          <a:sx n="75" d="100"/>
          <a:sy n="75" d="100"/>
        </p:scale>
        <p:origin x="-99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4A3D1-32B8-407D-BCE2-9DF192B2137B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E3543-7195-4A63-8A29-A9EDC0EFB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97E4-6599-434C-997C-95DAC04476B1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EAE3C-8ECA-4B49-9CAC-68FCE042F9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83F79-0BFD-46C6-9A1D-2E07C3140DDA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0978C-263A-4E8D-BAAF-C007E53A97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AE1BC-0A1D-4889-AD36-6975BB6FED47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0FE5-1E36-446F-B9DA-7F6A2D4D57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D3AAB-779A-4329-8974-C93A8F4718ED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8571-937F-48E9-A824-74C4DED09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47820-3258-4E0C-B699-FBF9F72A10AE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E5D4D-DD62-4665-A351-5E7EA3960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A025-201A-4DBA-9F2C-736420AEDF3C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1820-28C1-4BF6-A7D5-238D5653A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3E5E9-4B73-42CF-B918-AFFA78DD4DB2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45F57-36BC-4101-8465-A89048BAC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3B4B-3586-49FE-A8DF-8A8B8D489128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31B5F-330D-4034-8863-55CCEB502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0B39A-A6DD-452B-8E9C-A2EECB7C6DA4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5F45D-A48F-41AB-ABC3-D171754B2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FAF90-BD6A-4430-B7C8-5C595E074066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5D1CD-09E9-48F3-A983-F186BE0F1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26A851-4C94-4127-893F-BBE09294190F}" type="datetimeFigureOut">
              <a:rPr lang="ru-RU"/>
              <a:pPr>
                <a:defRPr/>
              </a:pPr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B8E38-2CBD-4725-BD2F-C47902B90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8000">
    <p:pull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admin\&#1056;&#1072;&#1073;&#1086;&#1095;&#1080;&#1081;%20&#1089;&#1090;&#1086;&#1083;\&#1073;&#1077;&#1089;&#1077;&#1076;&#1072;%20&#1087;&#1086;%20&#1054;&#1041;&#1046;\&#1042;%20&#1082;&#1072;&#1078;&#1076;&#1086;&#1084;%20&#1084;&#1072;&#1083;&#1077;&#1085;&#1100;&#1082;&#1086;&#1084;%20&#1088;&#1077;&#1073;&#1077;&#1085;&#1082;&#1077;.mp3" TargetMode="External"/><Relationship Id="rId1" Type="http://schemas.microsoft.com/office/2007/relationships/media" Target="file:///C:\Documents%20and%20Settings\admin\&#1056;&#1072;&#1073;&#1086;&#1095;&#1080;&#1081;%20&#1089;&#1090;&#1086;&#1083;\&#1073;&#1077;&#1089;&#1077;&#1076;&#1072;%20&#1087;&#1086;%20&#1054;&#1041;&#1046;\&#1042;%20&#1082;&#1072;&#1078;&#1076;&#1086;&#1084;%20&#1084;&#1072;&#1083;&#1077;&#1085;&#1100;&#1082;&#1086;&#1084;%20&#1088;&#1077;&#1073;&#1077;&#1085;&#1082;&#1077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3;&#1077;&#1089;&#1077;&#1076;&#1072;%20&#1087;&#1086;%20&#1054;&#1041;&#1046;\04%20-%20&#1057;&#1080;&#1084;&#1092;&#1086;&#1085;&#1080;&#1103;%20&#8470;%205%20&#1076;&#1086;%20&#1084;&#1080;&#1085;&#1086;&#1088;.%20Allegro%20con%20brio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gif"/><Relationship Id="rId4" Type="http://schemas.openxmlformats.org/officeDocument/2006/relationships/image" Target="../media/image4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hobbies.metroland.ru/gallery/data/media/1853/15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gif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gif"/><Relationship Id="rId5" Type="http://schemas.openxmlformats.org/officeDocument/2006/relationships/image" Target="../media/image51.gif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gif"/><Relationship Id="rId4" Type="http://schemas.openxmlformats.org/officeDocument/2006/relationships/image" Target="../media/image5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2008/11/16/1072" TargetMode="Externa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jpeg"/><Relationship Id="rId7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73;&#1077;&#1089;&#1077;&#1076;&#1072;%20&#1087;&#1086;%20&#1054;&#1041;&#1046;\Vanessa%20Mae%20-%20Contradanza.mp3" TargetMode="Externa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Правила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 безопасного поведения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</a:rPr>
              <a:t>         во время  зимних    каникул</a:t>
            </a:r>
          </a:p>
        </p:txBody>
      </p:sp>
      <p:pic>
        <p:nvPicPr>
          <p:cNvPr id="30726" name="В каждом маленьком ребенке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316913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tmFilter="0,0; .5, 1; 1, 1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</p:childTnLst>
        </p:cTn>
      </p:par>
    </p:tnLst>
    <p:bldLst>
      <p:bldP spid="307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5" descr="http://s47.radikal.ru/i116/0812/08/52fef66ac4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5"/>
            <a:ext cx="3857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900113" y="0"/>
            <a:ext cx="6840537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4000" b="1" i="1">
              <a:latin typeface="Arial" charset="0"/>
              <a:cs typeface="Times New Roman" pitchFamily="18" charset="0"/>
            </a:endParaRPr>
          </a:p>
          <a:p>
            <a:r>
              <a:rPr lang="ru-RU" sz="4000" b="1" i="1">
                <a:latin typeface="Arial" charset="0"/>
                <a:cs typeface="Times New Roman" pitchFamily="18" charset="0"/>
              </a:rPr>
              <a:t>Если вышел на каток,</a:t>
            </a:r>
          </a:p>
          <a:p>
            <a:r>
              <a:rPr lang="ru-RU" sz="4000" b="1" i="1">
                <a:latin typeface="Arial" charset="0"/>
                <a:cs typeface="Times New Roman" pitchFamily="18" charset="0"/>
              </a:rPr>
              <a:t>Поиграть в хоккей разок. </a:t>
            </a:r>
            <a:endParaRPr lang="en-US" sz="4000" b="1" i="1">
              <a:latin typeface="Arial" charset="0"/>
              <a:cs typeface="Times New Roman" pitchFamily="18" charset="0"/>
            </a:endParaRPr>
          </a:p>
          <a:p>
            <a:r>
              <a:rPr lang="ru-RU" sz="4000" b="1" i="1">
                <a:latin typeface="Arial" charset="0"/>
                <a:cs typeface="Times New Roman" pitchFamily="18" charset="0"/>
              </a:rPr>
              <a:t>Будь осторожен, не гоняй,</a:t>
            </a:r>
          </a:p>
          <a:p>
            <a:r>
              <a:rPr lang="ru-RU" sz="4000" b="1" i="1">
                <a:latin typeface="Arial" charset="0"/>
                <a:cs typeface="Times New Roman" pitchFamily="18" charset="0"/>
              </a:rPr>
              <a:t>Коньком друзей не задевай!</a:t>
            </a:r>
            <a:endParaRPr lang="en-US" sz="4000" b="1" i="1"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sz="40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>
              <a:latin typeface="Arial" charset="0"/>
            </a:endParaRP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85750" y="2928938"/>
            <a:ext cx="228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>
                <a:latin typeface="Arial" charset="0"/>
                <a:cs typeface="Times New Roman" pitchFamily="18" charset="0"/>
              </a:rPr>
              <a:t>.</a:t>
            </a:r>
            <a:endParaRPr lang="ru-RU">
              <a:latin typeface="Arial" charset="0"/>
            </a:endParaRPr>
          </a:p>
        </p:txBody>
      </p:sp>
      <p:pic>
        <p:nvPicPr>
          <p:cNvPr id="8199" name="Picture 7" descr="59927e0ab9e88942ee66aae34ae09cb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688" y="4357688"/>
            <a:ext cx="2297112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Picture 13" descr="49fcb8fc5b049d43c6f81b1a20b8105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2875" y="214313"/>
            <a:ext cx="15906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58a95fef3d34e8ab696096002984c37c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51725" y="692150"/>
            <a:ext cx="1143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7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01758E-7 C 0.02482 -0.00417 0.04149 -0.00255 0.06475 0.0037 C 0.06875 0.01156 0.07569 0.01364 0.08177 0.01873 C 0.08559 0.02613 0.09045 0.03191 0.09444 0.03931 C 0.09392 0.04116 0.09271 0.04301 0.09288 0.04486 C 0.09323 0.04718 0.09496 0.04856 0.09583 0.05064 C 0.09739 0.05481 0.09843 0.05943 0.1 0.0636 C 0.10052 0.06984 0.10139 0.07632 0.10139 0.08256 C 0.10139 0.08996 0.10069 0.09759 0.1 0.10499 C 0.09774 0.12928 0.07673 0.12465 0.06337 0.12558 C 0.05173 0.12766 0.04913 0.13136 0.03663 0.13321 C 0.02587 0.13668 0.02066 0.14015 0.01128 0.14824 C 0.0085 0.15078 0.00278 0.15564 0.00278 0.15564 C -0.00035 0.16188 -0.00243 0.16489 -0.00712 0.16882 C -0.00938 0.17807 -0.00903 0.18755 -0.01129 0.19681 C -0.01233 0.20559 -0.01354 0.21646 -0.01545 0.22502 C -0.01684 0.23126 -0.01962 0.23751 -0.02118 0.24375 C -0.02344 0.26249 -0.02795 0.28978 -0.01407 0.30203 C -0.0125 0.30805 -0.01216 0.31521 -0.0099 0.32076 C -0.00747 0.32678 -0.00295 0.33117 -0.00139 0.33765 C 0.00052 0.34505 0.00139 0.34829 0.00712 0.35083 C 0.02083 0.3691 0.00312 0.34713 0.01545 0.35823 C 0.01718 0.35985 0.01788 0.36286 0.01979 0.36401 C 0.02187 0.3654 0.02448 0.36494 0.02673 0.36586 C 0.02968 0.36679 0.03229 0.36864 0.03524 0.36956 C 0.03715 0.37026 0.03889 0.37072 0.0408 0.37141 C 0.04392 0.38367 0.04566 0.39408 0.0408 0.40703 C 0.03941 0.4105 0.03524 0.41443 0.03524 0.41836 " pathEditMode="relative" ptsTypes="fffffffffffffffffffffffffffA">
                                      <p:cBhvr>
                                        <p:cTn id="28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403350" y="260350"/>
            <a:ext cx="619283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Arial" charset="0"/>
                <a:cs typeface="Times New Roman" pitchFamily="18" charset="0"/>
              </a:rPr>
              <a:t>Ты без друга на каток,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Не ходи один кататься.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Чтоб не стукнуться об лёд,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Надо за руки держаться.</a:t>
            </a:r>
          </a:p>
          <a:p>
            <a:endParaRPr lang="ru-RU" sz="3600" b="1" i="1">
              <a:solidFill>
                <a:srgbClr val="000066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9224" name="Picture 8" descr="1939417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141663"/>
            <a:ext cx="50768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4d0ae927a3abdfc6c966ad5fb5842b7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404813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48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3644900"/>
            <a:ext cx="197643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3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0.09852 L 0.04253 0.75948 " pathEditMode="relative" ptsTypes="AA">
                                      <p:cBhvr>
                                        <p:cTn id="18" dur="2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3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285750" y="0"/>
            <a:ext cx="885825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Пещеры в снегу рыли ребята,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Играли они в игру «медвежата»,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Глубокий тоннель прорыли они,</a:t>
            </a:r>
          </a:p>
          <a:p>
            <a:r>
              <a:rPr lang="ru-RU" sz="4000" b="1" i="1">
                <a:latin typeface="Times New Roman" pitchFamily="18" charset="0"/>
                <a:cs typeface="Times New Roman" pitchFamily="18" charset="0"/>
              </a:rPr>
              <a:t>Но выход оттуда найти не смогли.</a:t>
            </a:r>
          </a:p>
        </p:txBody>
      </p:sp>
      <p:pic>
        <p:nvPicPr>
          <p:cNvPr id="10245" name="Picture 5" descr="untitle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924175"/>
            <a:ext cx="5148262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8387439bae733029d081bb2a53ef4a8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95475" y="4868863"/>
            <a:ext cx="1895475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1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8.60315E-7 L 0.37014 -8.60315E-7 " pathEditMode="relative" ptsTypes="AA">
                                      <p:cBhvr>
                                        <p:cTn id="17" dur="5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1258159790_517817587_5090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476250"/>
            <a:ext cx="181610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57188" y="368300"/>
            <a:ext cx="79295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Если за окном метель,</a:t>
            </a:r>
          </a:p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Ты ложись скорей в постель.</a:t>
            </a:r>
          </a:p>
          <a:p>
            <a:pPr eaLnBrk="0" hangingPunct="0"/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И из дома не ходи,</a:t>
            </a:r>
          </a:p>
          <a:p>
            <a:pPr eaLnBrk="0" hangingPunct="0"/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Непогоду пережди.</a:t>
            </a:r>
          </a:p>
        </p:txBody>
      </p:sp>
      <p:pic>
        <p:nvPicPr>
          <p:cNvPr id="11269" name="Picture 5" descr="newy4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4652963"/>
            <a:ext cx="2162175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2ec3c2e82265474d2531fe8290be551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260350"/>
            <a:ext cx="11144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04 - Симфония № 5 до минор. Allegro con brio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8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8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-main-pic" descr="Картинка 1169 из 244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500438"/>
            <a:ext cx="2286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42875" y="0"/>
            <a:ext cx="835818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Arial" charset="0"/>
                <a:cs typeface="Times New Roman" pitchFamily="18" charset="0"/>
              </a:rPr>
              <a:t>Снег  летает и кружится,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 И под ноги к нам ложится.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В рот его ты не бери,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Он весь грязный изнутри.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Грязь – вредна, она опасна,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В ней микробы – это ясно.</a:t>
            </a:r>
          </a:p>
          <a:p>
            <a:endParaRPr lang="ru-RU" b="1" i="1">
              <a:latin typeface="Arial" charset="0"/>
            </a:endParaRPr>
          </a:p>
        </p:txBody>
      </p:sp>
      <p:pic>
        <p:nvPicPr>
          <p:cNvPr id="14342" name="Picture 6" descr="schas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260350"/>
            <a:ext cx="18478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7" descr="fb9530dbf3139944f2672bbbdc1db78c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00425" y="4221163"/>
            <a:ext cx="164306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0" descr="00000001_8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163" y="3573463"/>
            <a:ext cx="2913062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tmFilter="0,0; .5, 1; 1, 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tmFilter="0,0; .5, 1; 1, 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tmFilter="0,0; .5, 1; 1, 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179388" y="274638"/>
            <a:ext cx="4176712" cy="2217737"/>
          </a:xfrm>
        </p:spPr>
        <p:txBody>
          <a:bodyPr/>
          <a:lstStyle/>
          <a:p>
            <a:pPr eaLnBrk="1" hangingPunct="1"/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3600" b="1" i="1" smtClean="0">
                <a:latin typeface="Times New Roman" pitchFamily="18" charset="0"/>
              </a:rPr>
              <a:t>Не</a:t>
            </a:r>
            <a:r>
              <a:rPr lang="ru-RU" sz="3600" b="1" i="1" smtClean="0">
                <a:latin typeface="Arial" charset="0"/>
              </a:rPr>
              <a:t> </a:t>
            </a:r>
            <a:r>
              <a:rPr lang="ru-RU" sz="3600" b="1" i="1" smtClean="0">
                <a:latin typeface="Times New Roman" pitchFamily="18" charset="0"/>
              </a:rPr>
              <a:t>ходи зимой по льду: 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Можешь ты попасть в беду –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В лунку или в полынью –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И загубишь жизнь свою</a:t>
            </a:r>
            <a:r>
              <a:rPr lang="ru-RU" sz="4000" b="1" i="1" smtClean="0">
                <a:latin typeface="Arial" charset="0"/>
              </a:rPr>
              <a:t>.</a:t>
            </a:r>
          </a:p>
        </p:txBody>
      </p:sp>
      <p:pic>
        <p:nvPicPr>
          <p:cNvPr id="27654" name="Picture 6" descr="effe52b2227b1454da753c4755634cb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1052513"/>
            <a:ext cx="4859337" cy="4749800"/>
          </a:xfrm>
          <a:noFill/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57188" y="357188"/>
            <a:ext cx="750093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Arial" charset="0"/>
                <a:cs typeface="Times New Roman" pitchFamily="18" charset="0"/>
              </a:rPr>
              <a:t>Когда мороз начнёт кусаться,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Лишь морж идёт тогда купаться.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Если будешь закаляться-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Тебе мороза не бояться.</a:t>
            </a:r>
          </a:p>
          <a:p>
            <a:endParaRPr lang="ru-RU" sz="4000">
              <a:latin typeface="Arial" charset="0"/>
              <a:cs typeface="Times New Roman" pitchFamily="18" charset="0"/>
            </a:endParaRPr>
          </a:p>
        </p:txBody>
      </p:sp>
      <p:pic>
        <p:nvPicPr>
          <p:cNvPr id="13317" name="Picture 5" descr="kostya-piter-576x7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781300"/>
            <a:ext cx="2925762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morgy09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2852738"/>
            <a:ext cx="28241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f45366990c43291a3d46ecee707e252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404813"/>
            <a:ext cx="15986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39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1638" y="4149725"/>
            <a:ext cx="12668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6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1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042988" y="188913"/>
            <a:ext cx="795813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Правила эти помни всегда,</a:t>
            </a:r>
          </a:p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Чтоб не случилась с тобою беда.</a:t>
            </a:r>
          </a:p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Помни, жизнь всего одна,</a:t>
            </a:r>
          </a:p>
          <a:p>
            <a:r>
              <a:rPr lang="ru-RU" sz="4000" b="1" i="1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Больше всех она важна.</a:t>
            </a:r>
          </a:p>
          <a:p>
            <a:endParaRPr lang="ru-RU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8435" name="Picture 6" descr="елка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9713"/>
            <a:ext cx="20970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8" descr="a86ae4b4ba5804030960ec85e4b24d1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4581525"/>
            <a:ext cx="20732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3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23495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35734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15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11255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16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6529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7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36449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8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3800" y="6165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9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7675" y="609282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20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9788" y="27082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21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191611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22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07670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23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44370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24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1557338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9" name="Picture 25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01013" y="333375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26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43888" y="40052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Picture 27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0200" y="5516563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8" descr="star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6165850"/>
            <a:ext cx="4953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solidFill>
            <a:srgbClr val="003300"/>
          </a:solidFill>
        </p:spPr>
        <p:txBody>
          <a:bodyPr/>
          <a:lstStyle/>
          <a:p>
            <a:pPr eaLnBrk="1" hangingPunct="1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 наступающим Новым годом!!!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презентации использованы стихи 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А.Звягинцевой, А.Кротова ,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З.Ф.Богаповой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Стихотворение «Ура! Каникулы!» взято с сайта </a:t>
            </a:r>
            <a:r>
              <a:rPr lang="en-US" dirty="0" smtClean="0">
                <a:hlinkClick r:id="rId3"/>
              </a:rPr>
              <a:t>http://www.stihi.ru/2008/11/16/1072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Фотоматериалы взяты из Интернета.</a:t>
            </a:r>
          </a:p>
          <a:p>
            <a:pPr marL="0" indent="0" eaLnBrk="1" hangingPunct="1">
              <a:buFont typeface="Arial" charset="0"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Подготовка и оформление презентации-Шуклина И.В.</a:t>
            </a:r>
          </a:p>
          <a:p>
            <a:pPr marL="0" indent="0" eaLnBrk="1" hangingPunct="1">
              <a:buFont typeface="Arial" charset="0"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charset="0"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79388" y="188913"/>
            <a:ext cx="864235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</a:rPr>
              <a:t>Ура! Каникулы! Каникулы у нас!</a:t>
            </a:r>
          </a:p>
          <a:p>
            <a:r>
              <a:rPr lang="ru-RU" sz="3200" b="1" i="1">
                <a:latin typeface="Times New Roman" pitchFamily="18" charset="0"/>
              </a:rPr>
              <a:t>С утра до ночи можно много, много дней</a:t>
            </a:r>
          </a:p>
          <a:p>
            <a:r>
              <a:rPr lang="ru-RU" sz="3200" b="1" i="1">
                <a:latin typeface="Times New Roman" pitchFamily="18" charset="0"/>
              </a:rPr>
              <a:t>Кататься с горки и гонять на льду в хоккей!</a:t>
            </a:r>
          </a:p>
          <a:p>
            <a:r>
              <a:rPr lang="ru-RU" sz="3200" b="1" i="1">
                <a:latin typeface="Times New Roman" pitchFamily="18" charset="0"/>
              </a:rPr>
              <a:t>Мы за пол года изучили много тем,</a:t>
            </a:r>
          </a:p>
          <a:p>
            <a:r>
              <a:rPr lang="ru-RU" sz="3200" b="1" i="1">
                <a:latin typeface="Times New Roman" pitchFamily="18" charset="0"/>
              </a:rPr>
              <a:t>Строенье клеток и решенье теорем!</a:t>
            </a:r>
          </a:p>
          <a:p>
            <a:r>
              <a:rPr lang="ru-RU" sz="3200" b="1" i="1">
                <a:latin typeface="Times New Roman" pitchFamily="18" charset="0"/>
              </a:rPr>
              <a:t>Названья рек по географии прошли</a:t>
            </a:r>
          </a:p>
          <a:p>
            <a:r>
              <a:rPr lang="ru-RU" sz="3200" b="1" i="1">
                <a:latin typeface="Times New Roman" pitchFamily="18" charset="0"/>
              </a:rPr>
              <a:t>И вот каникулы веселые пришли!</a:t>
            </a:r>
          </a:p>
          <a:p>
            <a:r>
              <a:rPr lang="ru-RU" sz="3200" b="1" i="1">
                <a:latin typeface="Times New Roman" pitchFamily="18" charset="0"/>
              </a:rPr>
              <a:t>Мы на каникулах встречаем Новый год!</a:t>
            </a:r>
          </a:p>
          <a:p>
            <a:r>
              <a:rPr lang="ru-RU" sz="3200" b="1" i="1">
                <a:latin typeface="Times New Roman" pitchFamily="18" charset="0"/>
              </a:rPr>
              <a:t>И со Снегурочкою кружим хоровод!</a:t>
            </a:r>
          </a:p>
          <a:p>
            <a:r>
              <a:rPr lang="ru-RU" sz="3200" b="1" i="1">
                <a:latin typeface="Times New Roman" pitchFamily="18" charset="0"/>
              </a:rPr>
              <a:t>Приходит сказка и приходит Дед Мороз!</a:t>
            </a:r>
          </a:p>
          <a:p>
            <a:r>
              <a:rPr lang="ru-RU" sz="3200" b="1" i="1">
                <a:latin typeface="Times New Roman" pitchFamily="18" charset="0"/>
              </a:rPr>
              <a:t>И возле ёлочки смеёмся мы до слез!</a:t>
            </a:r>
          </a:p>
          <a:p>
            <a:r>
              <a:rPr lang="ru-RU" sz="3200" b="1" i="1">
                <a:latin typeface="Times New Roman" pitchFamily="18" charset="0"/>
              </a:rPr>
              <a:t>Ура каникулы! Каникулы ура!</a:t>
            </a:r>
          </a:p>
        </p:txBody>
      </p:sp>
      <p:pic>
        <p:nvPicPr>
          <p:cNvPr id="32777" name="Picture 9" descr="5dd8b6520963ef62f768b6a0099f70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8" name="Picture 10" descr="5dd8b6520963ef62f768b6a0099f70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8850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1" descr="5dd8b6520963ef62f768b6a0099f70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72450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0" name="Picture 12" descr="5dd8b6520963ef62f768b6a0099f70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3" descr="5dd8b6520963ef62f768b6a0099f70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4" descr="5dd8b6520963ef62f768b6a0099f70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5" descr="5dd8b6520963ef62f768b6a0099f70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4" name="Picture 16" descr="5dd8b6520963ef62f768b6a0099f70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7" descr="5dd8b6520963ef62f768b6a0099f70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8" descr="5dd8b6520963ef62f768b6a0099f708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6350000"/>
            <a:ext cx="97155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8" name="Picture 20" descr="d0c9aecd4365d6bf64432cd0a032808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9100" y="4724400"/>
            <a:ext cx="11049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9" name="Picture 21" descr="2ddc887fdf59507d5f4ceef720a00df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2088" y="0"/>
            <a:ext cx="1889125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2" descr="sno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8350" y="1916113"/>
            <a:ext cx="285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3" descr="snow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8350" y="3141663"/>
            <a:ext cx="285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93" name="Vanessa Mae - Contradanz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8839200" y="6308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7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72222E-6 -2.57169E-6 L 0.00782 -0.90217 " pathEditMode="relative" ptsTypes="AA">
                                      <p:cBhvr>
                                        <p:cTn id="1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4301 L 0.0177 -0.9031 " pathEditMode="relative" ptsTypes="AA">
                                      <p:cBhvr>
                                        <p:cTn id="22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04301 L 0.00209 -0.9031 " pathEditMode="relative" ptsTypes="AA">
                                      <p:cBhvr>
                                        <p:cTn id="25" dur="1000" fill="hold"/>
                                        <p:tgtEl>
                                          <p:spTgt spid="327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-0.06383 L 0.00208 -0.9031 " pathEditMode="relative" ptsTypes="AA">
                                      <p:cBhvr>
                                        <p:cTn id="2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4301 L -0.01389 -0.9031 " pathEditMode="relative" ptsTypes="AA">
                                      <p:cBhvr>
                                        <p:cTn id="3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32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3"/>
                </p:tgtEl>
              </p:cMediaNode>
            </p:audio>
          </p:childTnLst>
        </p:cTn>
      </p:par>
    </p:tnLst>
    <p:bldLst>
      <p:bldP spid="327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147050" cy="1944688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latin typeface="Times New Roman" pitchFamily="18" charset="0"/>
              </a:rPr>
              <a:t>Пришла зима. Трещат морозы.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И щиплет уши ,щёки, нос.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Оденься лучше потеплее,</a:t>
            </a:r>
            <a:br>
              <a:rPr lang="ru-RU" sz="3600" b="1" i="1" smtClean="0">
                <a:latin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</a:rPr>
              <a:t>Чтоб очень сильно не замёрз</a:t>
            </a:r>
            <a:r>
              <a:rPr lang="ru-RU" sz="3600" b="1" i="1" smtClean="0">
                <a:latin typeface="Arial" charset="0"/>
              </a:rPr>
              <a:t>.</a:t>
            </a:r>
          </a:p>
        </p:txBody>
      </p:sp>
      <p:pic>
        <p:nvPicPr>
          <p:cNvPr id="35844" name="Picture 4" descr="780d316d09451072870ca9d7eeb62060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229225"/>
            <a:ext cx="1235075" cy="1628775"/>
          </a:xfrm>
        </p:spPr>
      </p:pic>
      <p:pic>
        <p:nvPicPr>
          <p:cNvPr id="35845" name="Picture 5" descr="60eec5a934fb0c1ca602bb96c4b9c1d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4699000"/>
            <a:ext cx="15176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1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13228E-6 L 0.30712 -0.26225 " pathEditMode="relative" ptsTypes="AA">
                                      <p:cBhvr>
                                        <p:cTn id="14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1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12 -0.26226 L 9.44444E-6 0.01064 " pathEditMode="relative" ptsTypes="AA">
                                      <p:cBhvr>
                                        <p:cTn id="17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1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04995E-6 L -0.19688 -0.33579 " pathEditMode="relative" ptsTypes="AA">
                                      <p:cBhvr>
                                        <p:cTn id="20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1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688 -0.3358 L 0.00781 0.01041 " pathEditMode="relative" ptsTypes="AA">
                                      <p:cBhvr>
                                        <p:cTn id="23" dur="2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488950"/>
            <a:ext cx="54356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>
                <a:latin typeface="Arial" charset="0"/>
                <a:cs typeface="Times New Roman" pitchFamily="18" charset="0"/>
              </a:rPr>
              <a:t>Если любишь с ветерком Лихо покататься,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За машины часто ты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Любишь зацепляться,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Значит, плохо ты учил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Азбуку дороги.</a:t>
            </a:r>
          </a:p>
          <a:p>
            <a:r>
              <a:rPr lang="ru-RU" sz="3200" b="1" i="1">
                <a:latin typeface="Arial" charset="0"/>
                <a:cs typeface="Times New Roman" pitchFamily="18" charset="0"/>
              </a:rPr>
              <a:t>Так легко переломать руки , да и ноги.</a:t>
            </a:r>
          </a:p>
        </p:txBody>
      </p:sp>
      <p:pic>
        <p:nvPicPr>
          <p:cNvPr id="12295" name="Picture 7" descr="10024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260350"/>
            <a:ext cx="35941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ed209e1e422387281c64e9be1b8da85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5084763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ed209e1e422387281c64e9be1b8da85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5157788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16" descr="ed209e1e422387281c64e9be1b8da85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73138" y="5157788"/>
            <a:ext cx="1266826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17" descr="ed209e1e422387281c64e9be1b8da85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124075" y="5157788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ed209e1e422387281c64e9be1b8da85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349625" y="5084763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7" name="Picture 19" descr="ed209e1e422387281c64e9be1b8da85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00563" y="5013325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20" descr="ed209e1e422387281c64e9be1b8da85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300788" y="5013325"/>
            <a:ext cx="12668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29325E-6 L 0.84253 -3.29325E-6 " pathEditMode="relative" ptsTypes="AA">
                                      <p:cBhvr>
                                        <p:cTn id="46" dur="3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025E-7 L 0.63785 -0.01041 " pathEditMode="relative" ptsTypes="AA">
                                      <p:cBhvr>
                                        <p:cTn id="49" dur="2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0259E-6 L 0.76389 -0.01041 " pathEditMode="relative" ptsTypes="AA">
                                      <p:cBhvr>
                                        <p:cTn id="56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025E-7 L 0.76372 3.33025E-7 " pathEditMode="relative" ptsTypes="AA">
                                      <p:cBhvr>
                                        <p:cTn id="63" dur="2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03515E-6 L 0.77188 2.03515E-6 " pathEditMode="relative" ptsTypes="AA">
                                      <p:cBhvr>
                                        <p:cTn id="70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500"/>
                            </p:stCondLst>
                            <p:childTnLst>
                              <p:par>
                                <p:cTn id="7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03515E-6 L 0.75608 2.03515E-6 " pathEditMode="relative" ptsTypes="AA">
                                      <p:cBhvr>
                                        <p:cTn id="77" dur="20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50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2.03515E-6 L 0.7559 0.01041 " pathEditMode="relative" ptsTypes="AA">
                                      <p:cBhvr>
                                        <p:cTn id="84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"/>
          <p:cNvSpPr txBox="1">
            <a:spLocks noChangeArrowheads="1"/>
          </p:cNvSpPr>
          <p:nvPr/>
        </p:nvSpPr>
        <p:spPr bwMode="auto">
          <a:xfrm>
            <a:off x="0" y="188913"/>
            <a:ext cx="698182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0066"/>
                </a:solidFill>
                <a:latin typeface="Calibri" pitchFamily="34" charset="0"/>
              </a:rPr>
              <a:t> </a:t>
            </a:r>
            <a:r>
              <a:rPr lang="ru-RU" sz="3200" b="1" i="1">
                <a:latin typeface="Times New Roman" pitchFamily="18" charset="0"/>
              </a:rPr>
              <a:t>Когда на санках быстро едешь</a:t>
            </a:r>
          </a:p>
          <a:p>
            <a:r>
              <a:rPr lang="ru-RU" sz="3200" b="1" i="1">
                <a:latin typeface="Times New Roman" pitchFamily="18" charset="0"/>
              </a:rPr>
              <a:t>С горы высокой прямо вниз,</a:t>
            </a:r>
          </a:p>
          <a:p>
            <a:r>
              <a:rPr lang="ru-RU" sz="3200" b="1" i="1">
                <a:latin typeface="Times New Roman" pitchFamily="18" charset="0"/>
              </a:rPr>
              <a:t>Ты друга можешь не заметить</a:t>
            </a:r>
          </a:p>
          <a:p>
            <a:r>
              <a:rPr lang="ru-RU" sz="3200" b="1" i="1">
                <a:latin typeface="Times New Roman" pitchFamily="18" charset="0"/>
              </a:rPr>
              <a:t>И ждёт тебя ,конечно, гипс.</a:t>
            </a:r>
          </a:p>
        </p:txBody>
      </p:sp>
      <p:pic>
        <p:nvPicPr>
          <p:cNvPr id="1032" name="Picture 8" descr="click?url=http%3A%2F%2Ftyum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141663"/>
            <a:ext cx="4249737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b11cdcd8c4e41d949a390a0ac4ed834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950" y="260350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 descr="c2d0368ff7e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48488" y="5229225"/>
            <a:ext cx="11652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0425" y="2276475"/>
            <a:ext cx="258445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1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1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3506E-6 L -0.74028 0.19936 " pathEditMode="relative" ptsTypes="AA">
                                      <p:cBhvr>
                                        <p:cTn id="3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100"/>
                            </p:stCondLst>
                            <p:childTnLst>
                              <p:par>
                                <p:cTn id="3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5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1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3.9778E-7 L 0.00972 3.9778E-7 " pathEditMode="relative" ptsTypes="AA">
                                      <p:cBhvr>
                                        <p:cTn id="3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4134_1258120140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60350"/>
            <a:ext cx="421163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Rectangle 9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675687" cy="2649537"/>
          </a:xfrm>
        </p:spPr>
        <p:txBody>
          <a:bodyPr/>
          <a:lstStyle/>
          <a:p>
            <a:pPr algn="l" eaLnBrk="1" hangingPunct="1"/>
            <a:r>
              <a:rPr lang="ru-RU" sz="3200" b="1" i="1" smtClean="0">
                <a:latin typeface="Arial" charset="0"/>
              </a:rPr>
              <a:t/>
            </a:r>
            <a:br>
              <a:rPr lang="ru-RU" sz="3200" b="1" i="1" smtClean="0">
                <a:latin typeface="Arial" charset="0"/>
              </a:rPr>
            </a:br>
            <a:r>
              <a:rPr lang="ru-RU" sz="3200" b="1" i="1" smtClean="0">
                <a:latin typeface="Times New Roman" pitchFamily="18" charset="0"/>
              </a:rPr>
              <a:t>Кататься с горки 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так прекрасно,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Но у дорог-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 всегда опасно. 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Мчатся по дорогам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Быстрые машины.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Можете попасть вы</a:t>
            </a:r>
            <a:br>
              <a:rPr lang="ru-RU" sz="3200" b="1" i="1" smtClean="0">
                <a:latin typeface="Times New Roman" pitchFamily="18" charset="0"/>
              </a:rPr>
            </a:br>
            <a:r>
              <a:rPr lang="ru-RU" sz="3200" b="1" i="1" smtClean="0">
                <a:latin typeface="Times New Roman" pitchFamily="18" charset="0"/>
              </a:rPr>
              <a:t>Прямо к ним под шины.</a:t>
            </a:r>
          </a:p>
        </p:txBody>
      </p:sp>
      <p:pic>
        <p:nvPicPr>
          <p:cNvPr id="4108" name="Picture 12" descr="1259556050_konkursb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860800"/>
            <a:ext cx="5249862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fa0f18dbae16ae8e6888978a1d20139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4365625"/>
            <a:ext cx="15621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8"/>
          <p:cNvSpPr txBox="1">
            <a:spLocks noChangeArrowheads="1"/>
          </p:cNvSpPr>
          <p:nvPr/>
        </p:nvSpPr>
        <p:spPr bwMode="auto">
          <a:xfrm>
            <a:off x="3857625" y="2714625"/>
            <a:ext cx="250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5" name="Прямоугольник 9"/>
          <p:cNvSpPr>
            <a:spLocks noChangeArrowheads="1"/>
          </p:cNvSpPr>
          <p:nvPr/>
        </p:nvSpPr>
        <p:spPr bwMode="auto">
          <a:xfrm>
            <a:off x="2286000" y="2644775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ial" charset="0"/>
                <a:cs typeface="Times New Roman" pitchFamily="18" charset="0"/>
              </a:rPr>
              <a:t>.</a:t>
            </a:r>
            <a:endParaRPr lang="en-US" sz="3200">
              <a:latin typeface="Arial" charset="0"/>
              <a:cs typeface="Times New Roman" pitchFamily="18" charset="0"/>
            </a:endParaRPr>
          </a:p>
          <a:p>
            <a:pPr eaLnBrk="0" hangingPunct="0"/>
            <a:endParaRPr lang="ru-RU" sz="800">
              <a:latin typeface="Arial" charset="0"/>
            </a:endParaRPr>
          </a:p>
        </p:txBody>
      </p:sp>
      <p:sp>
        <p:nvSpPr>
          <p:cNvPr id="7172" name="Прямоугольник 11"/>
          <p:cNvSpPr>
            <a:spLocks noChangeArrowheads="1"/>
          </p:cNvSpPr>
          <p:nvPr/>
        </p:nvSpPr>
        <p:spPr bwMode="auto">
          <a:xfrm>
            <a:off x="0" y="2133600"/>
            <a:ext cx="7500938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Arial" charset="0"/>
                <a:cs typeface="Times New Roman" pitchFamily="18" charset="0"/>
              </a:rPr>
              <a:t>Не ходи под крышей-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На крыше снег и лёд.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Сосульки могут падать,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Когда кто-то идёт.</a:t>
            </a:r>
          </a:p>
        </p:txBody>
      </p:sp>
      <p:pic>
        <p:nvPicPr>
          <p:cNvPr id="7176" name="Picture 8" descr="0_222d6_988d16f4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0825" y="1412875"/>
            <a:ext cx="3813175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s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2592388"/>
            <a:ext cx="56896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50825" y="188913"/>
            <a:ext cx="72009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Arial" charset="0"/>
                <a:cs typeface="Times New Roman" pitchFamily="18" charset="0"/>
              </a:rPr>
              <a:t>Когда мороз до минус двадцать,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С друзьями ты идёшь гулять.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Но прежде ,чем в снежки играть,</a:t>
            </a:r>
          </a:p>
          <a:p>
            <a:r>
              <a:rPr lang="ru-RU" sz="3600" b="1" i="1">
                <a:latin typeface="Arial" charset="0"/>
                <a:cs typeface="Times New Roman" pitchFamily="18" charset="0"/>
              </a:rPr>
              <a:t>Запомни, лёд нельзя бросать!</a:t>
            </a:r>
          </a:p>
          <a:p>
            <a:endParaRPr lang="ru-RU" sz="3600">
              <a:latin typeface="Arial" charset="0"/>
              <a:cs typeface="Times New Roman" pitchFamily="18" charset="0"/>
            </a:endParaRPr>
          </a:p>
        </p:txBody>
      </p:sp>
      <p:pic>
        <p:nvPicPr>
          <p:cNvPr id="2054" name="Picture 6" descr="9a55ab6439131b9664ba9b02caca30bc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563" y="0"/>
            <a:ext cx="210343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8c52cc508b4ef9be2e3314bf7c7d854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03850"/>
            <a:ext cx="3294063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83f1e75717b5fa86d7738b0177522c8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81875" y="5172075"/>
            <a:ext cx="17621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tmFilter="0,0; .5, 1; 1, 1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tmFilter="0,0; .5, 1; 1, 1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tmFilter="0,0; .5, 1; 1, 1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рямоугольник 1"/>
          <p:cNvSpPr>
            <a:spLocks noChangeArrowheads="1"/>
          </p:cNvSpPr>
          <p:nvPr/>
        </p:nvSpPr>
        <p:spPr bwMode="auto">
          <a:xfrm>
            <a:off x="250825" y="260350"/>
            <a:ext cx="79295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latin typeface="Arial" charset="0"/>
                <a:cs typeface="Times New Roman" pitchFamily="18" charset="0"/>
              </a:rPr>
              <a:t>Палки лыжные остры,</a:t>
            </a:r>
          </a:p>
          <a:p>
            <a:r>
              <a:rPr lang="ru-RU" sz="4000" b="1" i="1">
                <a:latin typeface="Arial" charset="0"/>
                <a:cs typeface="Times New Roman" pitchFamily="18" charset="0"/>
              </a:rPr>
              <a:t>Ими сильно не маши.</a:t>
            </a:r>
          </a:p>
          <a:p>
            <a:r>
              <a:rPr lang="ru-RU" sz="4000" b="1" i="1">
                <a:latin typeface="Arial" charset="0"/>
                <a:cs typeface="Times New Roman" pitchFamily="18" charset="0"/>
              </a:rPr>
              <a:t>Можешь другу навредить,</a:t>
            </a:r>
          </a:p>
          <a:p>
            <a:r>
              <a:rPr lang="ru-RU" sz="4000" b="1" i="1">
                <a:latin typeface="Arial" charset="0"/>
                <a:cs typeface="Times New Roman" pitchFamily="18" charset="0"/>
              </a:rPr>
              <a:t>Глаз ему один подбить.</a:t>
            </a:r>
          </a:p>
        </p:txBody>
      </p:sp>
      <p:pic>
        <p:nvPicPr>
          <p:cNvPr id="3077" name="Picture 5" descr="click?url=http%3A%2F%2F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4438" y="2997200"/>
            <a:ext cx="533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f1be40646cca1d8e57f6f80000a828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-674688"/>
            <a:ext cx="2693987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a7c9f285a96ee2d4fffdc8da8af4c43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1989138"/>
            <a:ext cx="1179513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ece3f295188d5c4003755c539c37338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924175"/>
            <a:ext cx="18256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8000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2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7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26457E-6 C -0.17187 0.11702 -0.34375 0.23428 -0.41962 0.28515 C -0.49549 0.33603 -0.44878 0.30227 -0.45486 0.30574 " pathEditMode="relative" ptsTypes="aaA">
                                      <p:cBhvr>
                                        <p:cTn id="24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2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7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6.29047E-6 C 0.34791 0.09205 0.69583 0.18433 0.83385 0.22133 " pathEditMode="relative" ptsTypes="aA">
                                      <p:cBhvr>
                                        <p:cTn id="31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7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2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3876E-7 L -0.82691 0.52451 " pathEditMode="relative" ptsTypes="AA">
                                      <p:cBhvr>
                                        <p:cTn id="38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1056</TotalTime>
  <Words>418</Words>
  <Application>Microsoft Office PowerPoint</Application>
  <PresentationFormat>Экран (4:3)</PresentationFormat>
  <Paragraphs>77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    Правила безопасного поведения          во время  зимних    каникул</vt:lpstr>
      <vt:lpstr>Презентация PowerPoint</vt:lpstr>
      <vt:lpstr>Пришла зима. Трещат морозы. И щиплет уши ,щёки, нос. Оденься лучше потеплее, Чтоб очень сильно не замёрз.</vt:lpstr>
      <vt:lpstr>Презентация PowerPoint</vt:lpstr>
      <vt:lpstr>Презентация PowerPoint</vt:lpstr>
      <vt:lpstr> Кататься с горки  так прекрасно, Но у дорог-  всегда опасно.  Мчатся по дорогам Быстрые машины. Можете попасть вы Прямо к ним под шины.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Не ходи зимой по льду:  Можешь ты попасть в беду – В лунку или в полынью – И загубишь жизнь свою.</vt:lpstr>
      <vt:lpstr>Презентация PowerPoint</vt:lpstr>
      <vt:lpstr>Презентация PowerPoint</vt:lpstr>
      <vt:lpstr>С наступающим Новым годом!!!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Рустемка</dc:creator>
  <cp:lastModifiedBy>Михаил</cp:lastModifiedBy>
  <cp:revision>235</cp:revision>
  <dcterms:created xsi:type="dcterms:W3CDTF">2009-07-06T04:09:56Z</dcterms:created>
  <dcterms:modified xsi:type="dcterms:W3CDTF">2011-12-22T16:06:03Z</dcterms:modified>
</cp:coreProperties>
</file>