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hotelia.com.ua/wp-content/uploads/2014/11/New-Year-at-Ho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5572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</a:t>
            </a:r>
          </a:p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Дед Мороз </a:t>
            </a:r>
          </a:p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 новому году готовился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Подготовила Шошина Н.А.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старший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МДОУ № 19 «Березка» ЯМР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CIM\101SSCAM\SDC14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DCIM\101SSCAM\SDC14499.JPG"/>
          <p:cNvPicPr>
            <a:picLocks noChangeAspect="1" noChangeArrowheads="1"/>
          </p:cNvPicPr>
          <p:nvPr/>
        </p:nvPicPr>
        <p:blipFill>
          <a:blip r:embed="rId2" cstate="print"/>
          <a:srcRect l="19291" r="20866"/>
          <a:stretch>
            <a:fillRect/>
          </a:stretch>
        </p:blipFill>
        <p:spPr bwMode="auto">
          <a:xfrm>
            <a:off x="1764116" y="0"/>
            <a:ext cx="54719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CIM\101SSCAM\SDC1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DCIM\101SSCAM\SDC14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BestGirls</dc:creator>
  <cp:lastModifiedBy>2</cp:lastModifiedBy>
  <cp:revision>10</cp:revision>
  <dcterms:created xsi:type="dcterms:W3CDTF">2015-12-13T08:52:48Z</dcterms:created>
  <dcterms:modified xsi:type="dcterms:W3CDTF">2024-12-16T10:10:10Z</dcterms:modified>
</cp:coreProperties>
</file>