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60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214686"/>
            <a:ext cx="6500858" cy="1143008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rgbClr val="009900"/>
                </a:solidFill>
                <a:latin typeface="Comic Sans MS" pitchFamily="66" charset="0"/>
              </a:rPr>
              <a:t>«Что </a:t>
            </a:r>
            <a:r>
              <a:rPr lang="ru-RU" sz="3200" b="1" dirty="0" smtClean="0">
                <a:solidFill>
                  <a:srgbClr val="009900"/>
                </a:solidFill>
                <a:latin typeface="Comic Sans MS" pitchFamily="66" charset="0"/>
              </a:rPr>
              <a:t>такое подвижная игра </a:t>
            </a:r>
            <a:r>
              <a:rPr lang="ru-RU" sz="3200" b="1" dirty="0" smtClean="0">
                <a:solidFill>
                  <a:srgbClr val="009900"/>
                </a:solidFill>
                <a:latin typeface="Comic Sans MS" pitchFamily="66" charset="0"/>
              </a:rPr>
              <a:t>?»</a:t>
            </a:r>
            <a:br>
              <a:rPr lang="ru-RU" sz="3200" b="1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9900"/>
                </a:solidFill>
                <a:latin typeface="Comic Sans MS" pitchFamily="66" charset="0"/>
              </a:rPr>
              <a:t>Консультация для родителей</a:t>
            </a:r>
            <a:endParaRPr lang="ru-RU" sz="28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6429420" cy="1500198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r"/>
            <a:r>
              <a:rPr lang="ru-RU" sz="1400" dirty="0" smtClean="0">
                <a:solidFill>
                  <a:srgbClr val="FF0000"/>
                </a:solidFill>
                <a:latin typeface="Comic Sans MS" pitchFamily="66" charset="0"/>
              </a:rPr>
              <a:t>Подготовили:</a:t>
            </a:r>
          </a:p>
          <a:p>
            <a:pPr algn="r"/>
            <a:r>
              <a:rPr lang="ru-RU" sz="1400" dirty="0" smtClean="0">
                <a:solidFill>
                  <a:srgbClr val="FF0000"/>
                </a:solidFill>
                <a:latin typeface="Comic Sans MS" pitchFamily="66" charset="0"/>
              </a:rPr>
              <a:t>Воспитатель – Полетаева И.Л.</a:t>
            </a:r>
          </a:p>
          <a:p>
            <a:pPr algn="r"/>
            <a:r>
              <a:rPr lang="ru-RU" sz="1400" dirty="0" smtClean="0">
                <a:solidFill>
                  <a:srgbClr val="FF0000"/>
                </a:solidFill>
                <a:latin typeface="Comic Sans MS" pitchFamily="66" charset="0"/>
              </a:rPr>
              <a:t>Инструктор ФК – Колесникова И.В</a:t>
            </a:r>
            <a:endParaRPr lang="ru-RU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1154098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9900"/>
                </a:solidFill>
              </a:rPr>
              <a:t>Что такое подвижная игра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7"/>
            <a:ext cx="6686568" cy="392909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Подвижная игра — незаменимое средство пополнения ребенком знаний и представлений об окружающем мире, развития мышления, смекалки, ловкости, сноровки, ценных морально-волевых качеств. 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686568" cy="989034"/>
          </a:xfrm>
        </p:spPr>
        <p:txBody>
          <a:bodyPr/>
          <a:lstStyle/>
          <a:p>
            <a:r>
              <a:rPr lang="ru-RU" dirty="0" smtClean="0">
                <a:solidFill>
                  <a:srgbClr val="009900"/>
                </a:solidFill>
              </a:rPr>
              <a:t>Значение игр</a:t>
            </a:r>
            <a:endParaRPr lang="ru-RU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7072362" cy="500066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Подвижные игры прежде всего средство физического воспитания детей. Они дают возможность развивать и совершенствовать их движения, упражняться в беге, прыжках, лазанье, бросанье, ловле и т.д. Разнообразные движения требуют активной деятельности крупных и мелких мышц, способствуют лучшему обмену веществ, кровообращению, дыханию, т.е. повышению жизнедеятельности организма. Большое влияние подвижные игры оказывают также и на нервно-психическое развитие ребёнка, формирование важных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качеств личности. 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0826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игр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6829444" cy="471490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sz="2400" b="1" dirty="0" smtClean="0">
                <a:solidFill>
                  <a:srgbClr val="009900"/>
                </a:solidFill>
              </a:rPr>
              <a:t>Подвижные игры различают по сложности движений, по содержанию сюжета, по количеству правил и ролей.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9900"/>
                </a:solidFill>
              </a:rPr>
              <a:t>Подвижные игры для малышей отличаются простотой сюжета (к примеру, птицы летают и возвращаются домой, автомобили едут и останавливаются).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9900"/>
                </a:solidFill>
              </a:rPr>
              <a:t>Количество ролей в играх детей младшего возраста незначительно. Главную роль выполняет  взрослый, а малыши изображают одинаковые персонажи, например педагог-кот, все дети - мыши («Кот и мыши»).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1060472"/>
          </a:xfrm>
        </p:spPr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</a:rPr>
              <a:t>Виды игр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6858048" cy="5357850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</a:rPr>
              <a:t>Известны следующие виды подвижных игр: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1. Подражательные.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Это подвижные игры у детей ясельного и младшего дошкольного возраста. Малыши очень любят двигаться под </a:t>
            </a:r>
            <a:r>
              <a:rPr lang="ru-RU" sz="1800" dirty="0" err="1" smtClean="0">
                <a:solidFill>
                  <a:srgbClr val="FF0000"/>
                </a:solidFill>
              </a:rPr>
              <a:t>потешки</a:t>
            </a:r>
            <a:r>
              <a:rPr lang="ru-RU" sz="1800" dirty="0" smtClean="0">
                <a:solidFill>
                  <a:srgbClr val="FF0000"/>
                </a:solidFill>
              </a:rPr>
              <a:t> и песенки взрослых, а так же играть с игрушками.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2. Сюжетные.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Некоторые игры имеют сюжет и правила. Например, игра «гуси-лебеди».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3. С правилами.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Это игры, у которых нет сюжета, но есть правила. Например, «салочки» или «прятки».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Таких игр достаточно много.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4. Носящие соревновательный характер.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С 4-5 лет дети, играя, соревнуются в беге, прыжках, бросках и др.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У детей 5-6 лет подвижные игры начинают приобретать спортивный характер.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615130" cy="1060472"/>
          </a:xfrm>
        </p:spPr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</a:rPr>
              <a:t>Учимся играть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6643734" cy="514353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Подвижная игра «Воробушки и кот»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«Кот» (взрослый) располагается на одной стороне зала (площадки, комнаты), а «воробушки» (дети) на другой.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«Воробушки приближаются к «коту» вместе с другим взрослым (педагог, родитель) и во время движения произносят слова: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9900"/>
                </a:solidFill>
              </a:rPr>
              <a:t>Котя</a:t>
            </a:r>
            <a:r>
              <a:rPr lang="ru-RU" sz="2400" b="1" dirty="0" smtClean="0">
                <a:solidFill>
                  <a:srgbClr val="009900"/>
                </a:solidFill>
              </a:rPr>
              <a:t>, </a:t>
            </a:r>
            <a:r>
              <a:rPr lang="ru-RU" sz="2400" b="1" dirty="0" err="1" smtClean="0">
                <a:solidFill>
                  <a:srgbClr val="009900"/>
                </a:solidFill>
              </a:rPr>
              <a:t>котенька</a:t>
            </a:r>
            <a:r>
              <a:rPr lang="ru-RU" sz="2400" b="1" dirty="0" smtClean="0">
                <a:solidFill>
                  <a:srgbClr val="009900"/>
                </a:solidFill>
              </a:rPr>
              <a:t>, </a:t>
            </a:r>
            <a:r>
              <a:rPr lang="ru-RU" sz="2400" b="1" dirty="0" err="1" smtClean="0">
                <a:solidFill>
                  <a:srgbClr val="009900"/>
                </a:solidFill>
              </a:rPr>
              <a:t>коток</a:t>
            </a:r>
            <a:r>
              <a:rPr lang="ru-RU" sz="2400" b="1" dirty="0" smtClean="0">
                <a:solidFill>
                  <a:srgbClr val="009900"/>
                </a:solidFill>
              </a:rPr>
              <a:t>,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9900"/>
                </a:solidFill>
              </a:rPr>
              <a:t>Котя</a:t>
            </a:r>
            <a:r>
              <a:rPr lang="ru-RU" sz="2400" b="1" dirty="0" smtClean="0">
                <a:solidFill>
                  <a:srgbClr val="009900"/>
                </a:solidFill>
              </a:rPr>
              <a:t> - беленький </a:t>
            </a:r>
            <a:r>
              <a:rPr lang="ru-RU" sz="2400" b="1" dirty="0" err="1" smtClean="0">
                <a:solidFill>
                  <a:srgbClr val="009900"/>
                </a:solidFill>
              </a:rPr>
              <a:t>хвосток</a:t>
            </a:r>
            <a:r>
              <a:rPr lang="ru-RU" sz="2400" b="1" dirty="0" smtClean="0">
                <a:solidFill>
                  <a:srgbClr val="009900"/>
                </a:solidFill>
              </a:rPr>
              <a:t>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9900"/>
                </a:solidFill>
              </a:rPr>
              <a:t>Он на брёвнышке лежит,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9900"/>
                </a:solidFill>
              </a:rPr>
              <a:t>Притворился, будто спит</a:t>
            </a:r>
            <a:r>
              <a:rPr lang="ru-RU" sz="2000" dirty="0" smtClean="0">
                <a:solidFill>
                  <a:srgbClr val="009900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На слова «Будто спит», «кот» восклицает «мяу!» - и начинает ловить воробушков, которые убегают от него в свои домики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6686568" cy="14398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 и активное участие!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5277184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285992"/>
            <a:ext cx="4722064" cy="292895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«Что такое подвижная игра ?» Консультация для родителей</vt:lpstr>
      <vt:lpstr> Что такое подвижная игра</vt:lpstr>
      <vt:lpstr>Значение игр</vt:lpstr>
      <vt:lpstr>Виды игр</vt:lpstr>
      <vt:lpstr>Виды игр</vt:lpstr>
      <vt:lpstr>Учимся играть</vt:lpstr>
      <vt:lpstr>Спасибо за внимание и активное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Берёзовый рай</dc:title>
  <dc:creator>Фокина Л. П. </dc:creator>
  <cp:lastModifiedBy>Теремок</cp:lastModifiedBy>
  <cp:revision>16</cp:revision>
  <dcterms:created xsi:type="dcterms:W3CDTF">2014-07-06T18:18:01Z</dcterms:created>
  <dcterms:modified xsi:type="dcterms:W3CDTF">2015-10-09T10:52:31Z</dcterms:modified>
</cp:coreProperties>
</file>