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80" r:id="rId22"/>
    <p:sldId id="269" r:id="rId23"/>
    <p:sldId id="270" r:id="rId24"/>
    <p:sldId id="271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7805"/>
            <a:ext cx="7772400" cy="116264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altLang="zh-TW" smtClean="0"/>
              <a:t>Образец заголовка</a:t>
            </a:r>
            <a:endParaRPr lang="zh-TW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400"/>
            </a:lvl1pPr>
          </a:lstStyle>
          <a:p>
            <a:r>
              <a:rPr lang="ru-RU" altLang="zh-TW" smtClean="0"/>
              <a:t>Образец подзаголовка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566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566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624"/>
            <a:ext cx="7772400" cy="1469826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00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F379-8923-43BB-BD24-CFE9693870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C32E-8AF8-49E1-9B04-185810B6DC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697"/>
            <a:ext cx="7772400" cy="13608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750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D0F2-42D7-487E-A7A0-9735B5A240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9689A-6FDA-4D58-96E9-27786F9B4F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909"/>
            <a:ext cx="4040188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188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909"/>
            <a:ext cx="4041775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5272"/>
            <a:ext cx="4041775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B234-BC22-4E2B-A062-936B8144A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C09A2-0215-47D7-8380-94197F801E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B2AA7-EDAA-499D-AE0F-3D8A8AA7B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250"/>
            <a:ext cx="3008313" cy="1162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252"/>
            <a:ext cx="5111750" cy="5852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894"/>
            <a:ext cx="3008313" cy="468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93858-5CB0-4EE5-AFD4-5F6C3D9F66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5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6744"/>
            <a:ext cx="5486400" cy="8054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8535-B737-4B59-A75D-246BC9913B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83D6-B39A-457F-971F-CBBB0A3429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037"/>
            <a:ext cx="2057400" cy="5850731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037"/>
            <a:ext cx="6019800" cy="5850731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1F114-A3FD-4E5C-AE32-6CE55B91E0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695"/>
            <a:ext cx="7772400" cy="13608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750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03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907"/>
            <a:ext cx="4040188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188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907"/>
            <a:ext cx="4041775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272"/>
            <a:ext cx="4041775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249"/>
            <a:ext cx="3008313" cy="1162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249"/>
            <a:ext cx="5111750" cy="5852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894"/>
            <a:ext cx="3008313" cy="468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5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6743"/>
            <a:ext cx="5486400" cy="8054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www.nordridesign.cn/index.php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6531"/>
            <a:ext cx="2133600" cy="2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6531"/>
            <a:ext cx="2895600" cy="2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6531"/>
            <a:ext cx="2133600" cy="2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pitchFamily="34" charset="0"/>
          <a:ea typeface="黑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pitchFamily="34" charset="0"/>
          <a:ea typeface="黑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pitchFamily="34" charset="0"/>
          <a:ea typeface="黑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♪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425"/>
            <a:ext cx="2133600" cy="4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425"/>
            <a:ext cx="2895600" cy="4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425"/>
            <a:ext cx="2133600" cy="4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109FF25-E4D5-4116-82E5-97E202DA8F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3175" y="2478882"/>
            <a:ext cx="361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smtClean="0">
                <a:latin typeface="Impact" pitchFamily="34" charset="0"/>
                <a:ea typeface="宋体" pitchFamily="2" charset="-122"/>
              </a:rPr>
              <a:t>P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029075" y="2478882"/>
            <a:ext cx="361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smtClean="0">
                <a:latin typeface="Impact" pitchFamily="34" charset="0"/>
                <a:ea typeface="宋体" pitchFamily="2" charset="-122"/>
              </a:rPr>
              <a:t>o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56088" y="2478882"/>
            <a:ext cx="361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smtClean="0">
                <a:latin typeface="Impact" pitchFamily="34" charset="0"/>
                <a:ea typeface="宋体" pitchFamily="2" charset="-122"/>
              </a:rPr>
              <a:t>w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43425" y="2478882"/>
            <a:ext cx="361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smtClean="0">
                <a:latin typeface="Impact" pitchFamily="34" charset="0"/>
                <a:ea typeface="宋体" pitchFamily="2" charset="-122"/>
              </a:rPr>
              <a:t>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757738" y="2478882"/>
            <a:ext cx="361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smtClean="0">
                <a:latin typeface="Impact" pitchFamily="34" charset="0"/>
                <a:ea typeface="宋体" pitchFamily="2" charset="-122"/>
              </a:rPr>
              <a:t>r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037138" y="2478882"/>
            <a:ext cx="361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smtClean="0">
                <a:latin typeface="Impact" pitchFamily="34" charset="0"/>
                <a:ea typeface="宋体" pitchFamily="2" charset="-122"/>
              </a:rPr>
              <a:t>B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264150" y="2478882"/>
            <a:ext cx="361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smtClean="0">
                <a:latin typeface="Impact" pitchFamily="34" charset="0"/>
                <a:ea typeface="宋体" pitchFamily="2" charset="-122"/>
              </a:rPr>
              <a:t>a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478463" y="2478882"/>
            <a:ext cx="361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smtClean="0">
                <a:latin typeface="Impact" pitchFamily="34" charset="0"/>
                <a:ea typeface="宋体" pitchFamily="2" charset="-122"/>
              </a:rPr>
              <a:t>r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808415" y="2961085"/>
            <a:ext cx="20233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CN" altLang="en-US" sz="1200" smtClean="0">
                <a:ea typeface="微软雅黑" pitchFamily="34" charset="-122"/>
              </a:rPr>
              <a:t>中国专业</a:t>
            </a:r>
            <a:r>
              <a:rPr kumimoji="0" lang="en-US" altLang="zh-CN" sz="1200" smtClean="0">
                <a:ea typeface="微软雅黑" pitchFamily="34" charset="-122"/>
              </a:rPr>
              <a:t>PPT</a:t>
            </a:r>
            <a:r>
              <a:rPr kumimoji="0" lang="zh-CN" altLang="en-US" sz="1200" smtClean="0">
                <a:ea typeface="微软雅黑" pitchFamily="34" charset="-122"/>
              </a:rPr>
              <a:t>设计交流论坛</a:t>
            </a:r>
          </a:p>
        </p:txBody>
      </p:sp>
      <p:pic>
        <p:nvPicPr>
          <p:cNvPr id="12304" name="Picture 16" descr="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6266" y="2466382"/>
            <a:ext cx="782637" cy="73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logo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63813" y="2289572"/>
            <a:ext cx="3829050" cy="132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Rectangle 18">
            <a:hlinkClick r:id="rId16"/>
          </p:cNvPr>
          <p:cNvSpPr>
            <a:spLocks noChangeArrowheads="1"/>
          </p:cNvSpPr>
          <p:nvPr/>
        </p:nvSpPr>
        <p:spPr bwMode="auto">
          <a:xfrm>
            <a:off x="2484438" y="2002036"/>
            <a:ext cx="3987800" cy="1655564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16667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 -4.07407E-6 L -4.72222E-6 -4.07407E-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3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8478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мы используем для оздоровления детей…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5029200"/>
            <a:ext cx="6400800" cy="1143000"/>
          </a:xfrm>
        </p:spPr>
        <p:txBody>
          <a:bodyPr/>
          <a:lstStyle/>
          <a:p>
            <a:pPr algn="r"/>
            <a:r>
              <a:rPr lang="ru-RU" sz="1400" b="1" dirty="0" smtClean="0"/>
              <a:t>Инструктор по физической культуре</a:t>
            </a:r>
          </a:p>
          <a:p>
            <a:pPr algn="r"/>
            <a:r>
              <a:rPr lang="ru-RU" sz="1400" b="1" dirty="0" smtClean="0"/>
              <a:t>МДОУ №18 «Теремок»</a:t>
            </a:r>
          </a:p>
          <a:p>
            <a:pPr algn="r"/>
            <a:r>
              <a:rPr lang="ru-RU" sz="1400" b="1" dirty="0" smtClean="0"/>
              <a:t>Колесникова И. В.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Сухой бассейн</a:t>
            </a:r>
            <a:endParaRPr lang="ru-RU" dirty="0"/>
          </a:p>
        </p:txBody>
      </p:sp>
      <p:pic>
        <p:nvPicPr>
          <p:cNvPr id="2050" name="Picture 2" descr="C:\Users\Аксон\Documents\Папка обмена Bluetooth\DSC_0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1"/>
            <a:ext cx="8229600" cy="495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Малые поролоновые мячи</a:t>
            </a:r>
            <a:endParaRPr lang="ru-RU" dirty="0"/>
          </a:p>
        </p:txBody>
      </p:sp>
      <p:pic>
        <p:nvPicPr>
          <p:cNvPr id="5122" name="Picture 2" descr="C:\Users\Аксон\Documents\Папка обмена Bluetooth\DSC_0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198556" cy="483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Большие поролоновые мячи</a:t>
            </a:r>
            <a:endParaRPr lang="ru-RU" dirty="0"/>
          </a:p>
        </p:txBody>
      </p:sp>
      <p:pic>
        <p:nvPicPr>
          <p:cNvPr id="6146" name="Picture 2" descr="C:\Users\Аксон\Documents\Папка обмена Bluetooth\DSC_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90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Массажные мячи – «ёжики»</a:t>
            </a:r>
            <a:endParaRPr lang="ru-RU" dirty="0"/>
          </a:p>
        </p:txBody>
      </p:sp>
      <p:pic>
        <p:nvPicPr>
          <p:cNvPr id="7170" name="Picture 2" descr="C:\Users\Аксон\Documents\Папка обмена Bluetooth\DSC_0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1407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Гимнастические мячи</a:t>
            </a:r>
            <a:endParaRPr lang="ru-RU" dirty="0"/>
          </a:p>
        </p:txBody>
      </p:sp>
      <p:pic>
        <p:nvPicPr>
          <p:cNvPr id="8194" name="Picture 2" descr="C:\Users\Аксон\Documents\Папка обмена Bluetooth\DSC_0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90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Массажные коврики</a:t>
            </a:r>
            <a:endParaRPr lang="ru-RU" dirty="0"/>
          </a:p>
        </p:txBody>
      </p:sp>
      <p:pic>
        <p:nvPicPr>
          <p:cNvPr id="9218" name="Picture 2" descr="C:\Users\Аксон\Documents\Папка обмена Bluetooth\DSC_0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14078" cy="483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Массажные дорожки</a:t>
            </a:r>
            <a:endParaRPr lang="ru-RU" dirty="0"/>
          </a:p>
        </p:txBody>
      </p:sp>
      <p:pic>
        <p:nvPicPr>
          <p:cNvPr id="11266" name="Picture 2" descr="C:\Users\Аксон\Documents\Папка обмена Bluetooth\DSC_0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352800" cy="4754563"/>
          </a:xfrm>
          <a:prstGeom prst="rect">
            <a:avLst/>
          </a:prstGeom>
          <a:noFill/>
        </p:spPr>
      </p:pic>
      <p:pic>
        <p:nvPicPr>
          <p:cNvPr id="11267" name="Picture 3" descr="C:\Users\Аксон\Documents\Папка обмена Bluetooth\DSC_02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352800" cy="475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Массажные дорожки</a:t>
            </a:r>
            <a:endParaRPr lang="ru-RU" dirty="0"/>
          </a:p>
        </p:txBody>
      </p:sp>
      <p:pic>
        <p:nvPicPr>
          <p:cNvPr id="12290" name="Picture 2" descr="C:\Users\Аксон\Documents\Папка обмена Bluetooth\DSC_02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200399" cy="4800600"/>
          </a:xfrm>
          <a:prstGeom prst="rect">
            <a:avLst/>
          </a:prstGeom>
          <a:noFill/>
        </p:spPr>
      </p:pic>
      <p:pic>
        <p:nvPicPr>
          <p:cNvPr id="12291" name="Picture 3" descr="C:\Users\Аксон\Documents\Папка обмена Bluetooth\DSC_0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352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Метки для выкладывания дорожек</a:t>
            </a:r>
            <a:endParaRPr lang="ru-RU" dirty="0"/>
          </a:p>
        </p:txBody>
      </p:sp>
      <p:pic>
        <p:nvPicPr>
          <p:cNvPr id="13314" name="Picture 2" descr="C:\Users\Аксон\Documents\Папка обмена Bluetooth\DSC_0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Конструктор «Собери без помощи рук» (профилактика плоскостопия)</a:t>
            </a:r>
            <a:endParaRPr lang="ru-RU" sz="3200" dirty="0"/>
          </a:p>
        </p:txBody>
      </p:sp>
      <p:pic>
        <p:nvPicPr>
          <p:cNvPr id="14338" name="Picture 2" descr="C:\Users\Аксон\Documents\Папка обмена Bluetooth\DSC_0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305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Гимнастика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Утренняя гимнастика: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 физкультурном зале с инструктором ФК: средняя, старшая и подготовительная группы.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в группе с воспитателем: 1 и 2 младшая группы.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Гимнастика после сна: с воспитателем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8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А так же …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Тропа здоровья</a:t>
            </a:r>
            <a:endParaRPr lang="ru-RU" dirty="0"/>
          </a:p>
        </p:txBody>
      </p:sp>
      <p:pic>
        <p:nvPicPr>
          <p:cNvPr id="15362" name="Picture 2" descr="C:\Users\Аксон\Desktop\спорт лето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3886200" cy="4724400"/>
          </a:xfrm>
          <a:prstGeom prst="rect">
            <a:avLst/>
          </a:prstGeom>
          <a:noFill/>
        </p:spPr>
      </p:pic>
      <p:pic>
        <p:nvPicPr>
          <p:cNvPr id="15363" name="Picture 3" descr="C:\Users\Аксон\Desktop\спорт лето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886200" cy="477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Водные процедуры</a:t>
            </a:r>
            <a:endParaRPr lang="ru-RU" dirty="0"/>
          </a:p>
        </p:txBody>
      </p:sp>
      <p:pic>
        <p:nvPicPr>
          <p:cNvPr id="16386" name="Picture 2" descr="C:\Users\Аксон\Desktop\спорт лето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800"/>
            <a:ext cx="3581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1556"/>
          </a:xfrm>
        </p:spPr>
        <p:txBody>
          <a:bodyPr/>
          <a:lstStyle/>
          <a:p>
            <a:r>
              <a:rPr lang="ru-RU" dirty="0" smtClean="0"/>
              <a:t>Утренняя гимнастика на свежем воздухе с мая по сентябрь…</a:t>
            </a:r>
            <a:endParaRPr lang="ru-RU" dirty="0"/>
          </a:p>
        </p:txBody>
      </p:sp>
      <p:pic>
        <p:nvPicPr>
          <p:cNvPr id="17410" name="Picture 2" descr="C:\Users\Аксон\Desktop\спорт лето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657600" cy="4800600"/>
          </a:xfrm>
          <a:prstGeom prst="rect">
            <a:avLst/>
          </a:prstGeom>
          <a:noFill/>
        </p:spPr>
      </p:pic>
      <p:pic>
        <p:nvPicPr>
          <p:cNvPr id="17411" name="Picture 3" descr="C:\Users\Аксон\Desktop\спорт лето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114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Строго соблюдаются режимы: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4800" b="1" dirty="0" smtClean="0">
                <a:solidFill>
                  <a:srgbClr val="002060"/>
                </a:solidFill>
              </a:rPr>
              <a:t>Температурный</a:t>
            </a:r>
          </a:p>
          <a:p>
            <a:pPr>
              <a:buFontTx/>
              <a:buChar char="-"/>
            </a:pPr>
            <a:r>
              <a:rPr lang="ru-RU" sz="4800" b="1" dirty="0" smtClean="0">
                <a:solidFill>
                  <a:srgbClr val="002060"/>
                </a:solidFill>
              </a:rPr>
              <a:t>Проветривания</a:t>
            </a:r>
          </a:p>
          <a:p>
            <a:pPr>
              <a:buFontTx/>
              <a:buChar char="-"/>
            </a:pPr>
            <a:r>
              <a:rPr lang="ru-RU" sz="4800" b="1" dirty="0" err="1" smtClean="0">
                <a:solidFill>
                  <a:srgbClr val="002060"/>
                </a:solidFill>
              </a:rPr>
              <a:t>Кварцевания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(в каждом помещении находится график)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Закаливающие  процедуры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облегчённая одежда в детском саду (внутри учреждения)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мытьё рук прохладной водой по локоть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олоскание горла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оздушное и солнечное закаливание</a:t>
            </a:r>
          </a:p>
          <a:p>
            <a:pPr>
              <a:buFontTx/>
              <a:buChar char="-"/>
            </a:pPr>
            <a:r>
              <a:rPr lang="ru-RU" sz="2800" b="1" dirty="0" err="1" smtClean="0">
                <a:solidFill>
                  <a:srgbClr val="002060"/>
                </a:solidFill>
              </a:rPr>
              <a:t>б</a:t>
            </a:r>
            <a:r>
              <a:rPr lang="ru-RU" sz="2800" b="1" dirty="0" err="1" smtClean="0">
                <a:solidFill>
                  <a:srgbClr val="002060"/>
                </a:solidFill>
              </a:rPr>
              <a:t>осохождение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( на спортивной площадке имеется тропа здоровья)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796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Три раза в неделю проводятся занятия по физической культуре (согласно сетке занятий).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Одно из которых проводится на улице, в соответствии с погодными условиями (спортивная площадка) </a:t>
            </a: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Проводятся: спортивные соревнования, игры, эстафеты, досуги и праздники.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Неделя здоровья 2 раза в год!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Систематически проводится: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4000" dirty="0" err="1" smtClean="0">
                <a:solidFill>
                  <a:srgbClr val="002060"/>
                </a:solidFill>
              </a:rPr>
              <a:t>Самомассаж</a:t>
            </a:r>
            <a:endParaRPr lang="ru-RU" sz="4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</a:rPr>
              <a:t>Пальчиковая гимнастика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</a:rPr>
              <a:t>Дыхательная гимнастика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</a:rPr>
              <a:t>Гимнастика для глаз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</a:rPr>
              <a:t>Артикуляционная гимнастика</a:t>
            </a:r>
          </a:p>
          <a:p>
            <a:pPr>
              <a:buFontTx/>
              <a:buChar char="-"/>
            </a:pPr>
            <a:r>
              <a:rPr lang="ru-RU" sz="4000" dirty="0" err="1" smtClean="0">
                <a:solidFill>
                  <a:srgbClr val="002060"/>
                </a:solidFill>
              </a:rPr>
              <a:t>Логоритмика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Соблюдается: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</a:rPr>
              <a:t>Режим дня</a:t>
            </a:r>
          </a:p>
          <a:p>
            <a:pPr>
              <a:buNone/>
            </a:pPr>
            <a:endParaRPr lang="ru-RU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-Правильная организация прогулок и их длительность ( обязательно включаются: подвижные игры, летом - закаливание, соблюдение сезонной одежды)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Мы используем нетрадиционное оборудование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Мягкие модули</a:t>
            </a:r>
            <a:endParaRPr lang="ru-RU" dirty="0"/>
          </a:p>
        </p:txBody>
      </p:sp>
      <p:pic>
        <p:nvPicPr>
          <p:cNvPr id="1026" name="Picture 2" descr="C:\Users\Аксон\Documents\Папка обмена Bluetooth\DSC_0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90278" cy="483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 by Rhea">
  <a:themeElements>
    <a:clrScheme name="Spring by 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pring by Rhea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Spring by 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 by 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 by 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 by 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 by 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 by 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 by 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 by 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 by 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 by 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 by 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 by 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ww.nordridesign.cn">
  <a:themeElements>
    <a:clrScheme name="www.nordridesign.c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nordridesign.c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www.nordridesign.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</Template>
  <TotalTime>64</TotalTime>
  <Words>264</Words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Spring by Rhea</vt:lpstr>
      <vt:lpstr>www.nordridesign.cn</vt:lpstr>
      <vt:lpstr>Что мы используем для оздоровления детей…</vt:lpstr>
      <vt:lpstr>Гимнастика</vt:lpstr>
      <vt:lpstr>Строго соблюдаются режимы:</vt:lpstr>
      <vt:lpstr>Закаливающие  процедуры</vt:lpstr>
      <vt:lpstr>Физкультура</vt:lpstr>
      <vt:lpstr>Систематически проводится:</vt:lpstr>
      <vt:lpstr>Соблюдается:</vt:lpstr>
      <vt:lpstr>Приложение</vt:lpstr>
      <vt:lpstr>Мягкие модули</vt:lpstr>
      <vt:lpstr>Сухой бассейн</vt:lpstr>
      <vt:lpstr>Малые поролоновые мячи</vt:lpstr>
      <vt:lpstr>Большие поролоновые мячи</vt:lpstr>
      <vt:lpstr>Массажные мячи – «ёжики»</vt:lpstr>
      <vt:lpstr>Гимнастические мячи</vt:lpstr>
      <vt:lpstr>Массажные коврики</vt:lpstr>
      <vt:lpstr>Массажные дорожки</vt:lpstr>
      <vt:lpstr>Массажные дорожки</vt:lpstr>
      <vt:lpstr>Метки для выкладывания дорожек</vt:lpstr>
      <vt:lpstr>Конструктор «Собери без помощи рук» (профилактика плоскостопия)</vt:lpstr>
      <vt:lpstr>Слайд 20</vt:lpstr>
      <vt:lpstr>Тропа здоровья</vt:lpstr>
      <vt:lpstr>Водные процедуры</vt:lpstr>
      <vt:lpstr>Утренняя гимнастика на свежем воздухе с мая по сентябрь…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оборудование в нашем детском саду</dc:title>
  <dc:creator>Аксон</dc:creator>
  <cp:lastModifiedBy>Аксон</cp:lastModifiedBy>
  <cp:revision>8</cp:revision>
  <dcterms:created xsi:type="dcterms:W3CDTF">2015-01-28T14:09:57Z</dcterms:created>
  <dcterms:modified xsi:type="dcterms:W3CDTF">2015-01-28T15:57:00Z</dcterms:modified>
</cp:coreProperties>
</file>