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1" r:id="rId5"/>
    <p:sldId id="274" r:id="rId6"/>
    <p:sldId id="273" r:id="rId7"/>
    <p:sldId id="272" r:id="rId8"/>
    <p:sldId id="275" r:id="rId9"/>
    <p:sldId id="276" r:id="rId10"/>
    <p:sldId id="261" r:id="rId11"/>
    <p:sldId id="262" r:id="rId12"/>
    <p:sldId id="277" r:id="rId13"/>
    <p:sldId id="278" r:id="rId14"/>
    <p:sldId id="279" r:id="rId15"/>
    <p:sldId id="28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5167" autoAdjust="0"/>
  </p:normalViewPr>
  <p:slideViewPr>
    <p:cSldViewPr snapToGrid="0">
      <p:cViewPr varScale="1">
        <p:scale>
          <a:sx n="75" d="100"/>
          <a:sy n="75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6828" y="925124"/>
            <a:ext cx="59757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поведения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в спортивном зале ДОУ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для детей </a:t>
            </a:r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Подготовила </a:t>
            </a: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Колесникова И.В.</a:t>
            </a: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Инструктор по физической культуре</a:t>
            </a: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МДОУ №18 «Теремок» ЯМР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4762" y="834762"/>
            <a:ext cx="6839238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обращения с мячом в зале: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Чётко выполнять указания воспитателя при выполнении упражнений и заданий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При выполнении заданий действовать по команде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бросать мяч в окна и об потолок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 броске и передаче мяча не целиться в голову, шею, живот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толкать друг друга и не отбирать мяч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089897"/>
            <a:ext cx="65617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обращения с мячом на улице: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Чётко выполнять указания воспитателя при выполнении упражнений и заданий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При выполнении заданий действовать по команде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бросать мяч в окна, на крыши, деревья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 броске и передаче мяча не целиться в голову, шею, живот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толкать друг друга и не отбирать мяч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8422" y="474656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2510" y="2624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1883" y="0"/>
            <a:ext cx="5880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Взяв скакалки - разойдитесь, место для себя найдите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 друг другу не мешать и скакалками не задевать!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://radostville.ru/sites/default/files/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6559" y="1809122"/>
            <a:ext cx="4676948" cy="478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8630" y="261714"/>
            <a:ext cx="658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полосе препятствий будьте вновь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внимательны: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толкайтесь, не спешите, на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внимательно смотрите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igromirkrsk.ru/images/ex/good/5d5f900d8943f4af780cd28e8626fa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617" y="2455819"/>
            <a:ext cx="6871063" cy="231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0"/>
            <a:ext cx="5295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Порядок в зале соблюдайте, места инвентаря запоминайте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laoblogger.com/images/box-classroom-clipart-9.jpg"/>
          <p:cNvPicPr>
            <a:picLocks noChangeAspect="1" noChangeArrowheads="1"/>
          </p:cNvPicPr>
          <p:nvPr/>
        </p:nvPicPr>
        <p:blipFill>
          <a:blip r:embed="rId3" cstate="print"/>
          <a:srcRect b="7689"/>
          <a:stretch>
            <a:fillRect/>
          </a:stretch>
        </p:blipFill>
        <p:spPr bwMode="auto">
          <a:xfrm>
            <a:off x="2654300" y="1100683"/>
            <a:ext cx="5622379" cy="5314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9719" y="37974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5400" y="596900"/>
            <a:ext cx="59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зала нужно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умываться, </a:t>
            </a:r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повседневную одежду переодеваться.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 не забывайте - постоянно их выполняйте!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3057" y="2697787"/>
            <a:ext cx="7292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6833" y="6006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зал одни не заходите - педагога подождите!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еремок\Downloads\2jnmxbhrb6s3ro3odakanxf3t9058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5209" y="2167002"/>
            <a:ext cx="7043040" cy="322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306" y="537998"/>
            <a:ext cx="5755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Физкультурой заниматься - надо в форму одеваться!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dsad85.tom.ru/sites/default/files/images/7/8/____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4449" y="1579167"/>
            <a:ext cx="4334006" cy="4958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411" y="6006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Инструктора слушай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внимательно и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получится обязательно!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arhivurokov.ru/multiurok/html/2017/06/19/s_594804773dc22/650809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370" y="2290393"/>
            <a:ext cx="6763078" cy="3221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49" y="537999"/>
            <a:ext cx="596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будете озорничать - можно что-нибудь сломать:</a:t>
            </a:r>
          </a:p>
        </p:txBody>
      </p:sp>
      <p:pic>
        <p:nvPicPr>
          <p:cNvPr id="20482" name="Picture 2" descr="https://t4.ftcdn.net/jpg/00/02/09/59/500_F_2095903_r91XhMApz8ASlPZN2hMVJcdnSkGZ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064" y="3670126"/>
            <a:ext cx="4206339" cy="2986501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8d6a07192485aebdaaa0488538b5bb50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2922" y="1565753"/>
            <a:ext cx="2813463" cy="281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411" y="6006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4307" y="225468"/>
            <a:ext cx="5743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ногу повредить или лоб себе разбить!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st2.depositphotos.com/2757500/5449/v/950/depositphotos_54490903-The-boy-with-a-broken-leg-in-a-c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899" y="2016800"/>
            <a:ext cx="2780670" cy="2780670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e1bccc33ac5e3abdf64e7e86a9130459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334" y="3498219"/>
            <a:ext cx="27051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045" y="0"/>
            <a:ext cx="6131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лесенке, шесте, канате будьте очень вы внимательны! Ждите взрослого для страховки, даже если вы очень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ловки!</a:t>
            </a:r>
            <a:endParaRPr lang="ru-RU" dirty="0"/>
          </a:p>
        </p:txBody>
      </p:sp>
      <p:pic>
        <p:nvPicPr>
          <p:cNvPr id="22530" name="Picture 2" descr="http://xn--i1abbnckbmcl9fb.xn--p1ai/%D1%81%D1%82%D0%B0%D1%82%D1%8C%D0%B8/410803/img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369" y="1879946"/>
            <a:ext cx="5942349" cy="3731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4827" y="187890"/>
            <a:ext cx="5267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движении друг другу не мешайте, если нужно - помогайте!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ds02.infourok.ru/uploads/ex/0dc1/0000e498-c584aeaf/hello_html_136d74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0361" y="1927582"/>
            <a:ext cx="6222087" cy="396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2510" y="2624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мяч аккуратно играйте и окон не разбивайте!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ds03.infourok.ru/uploads/ex/12ce/0003cfd5-82a7d42b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817" y="1465545"/>
            <a:ext cx="7079183" cy="3982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283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Теремок</cp:lastModifiedBy>
  <cp:revision>44</cp:revision>
  <dcterms:created xsi:type="dcterms:W3CDTF">2013-11-19T05:52:05Z</dcterms:created>
  <dcterms:modified xsi:type="dcterms:W3CDTF">2017-10-26T12:49:49Z</dcterms:modified>
</cp:coreProperties>
</file>