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9" r:id="rId13"/>
    <p:sldId id="27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7213" y="2934169"/>
            <a:ext cx="5292318" cy="61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«Зимние виды спорта»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28992" y="4429132"/>
            <a:ext cx="5200664" cy="1638296"/>
          </a:xfrm>
        </p:spPr>
        <p:txBody>
          <a:bodyPr/>
          <a:lstStyle/>
          <a:p>
            <a:pPr algn="r"/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Хоккей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 дворе с утра игра,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Разыгралась детвора.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Крики: «шайбу!», «мимо!», «бей!» —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Значит там игра – ….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(Хоккей)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хоккей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4180" y="1600200"/>
            <a:ext cx="3306640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Санный спорт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Вот полозья, спинка, планки –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всё вместе это – …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(Санки)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санный спорт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8236" y="1600200"/>
            <a:ext cx="3438528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Коньки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на льду меня догонит?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бежим вперегонки.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несут меня не кони,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блестящие… коньки</a:t>
            </a:r>
          </a:p>
        </p:txBody>
      </p:sp>
      <p:pic>
        <p:nvPicPr>
          <p:cNvPr id="9" name="Содержимое 8" descr="коньки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5861" y="1600200"/>
            <a:ext cx="3343278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72400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еремок\Desktop\картинки с заданиями\игра 4 лиш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107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встречи!!!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 мы знать должны об этом: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Нужен спорт не только летом.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 же осенью, весной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И, конечно же, зимой!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много зимних видов спорта,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лыж, коньков, до сноуборда.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мороз пусть не пугает,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лишь здоровье закаляет!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Биатлон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в мишень спортсмен стреляет,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на лыжах мчится он.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вид спорта называют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Очень просто: ...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(биатлон)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биатлон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6601" y="1600200"/>
            <a:ext cx="3441797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Бобслей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Вопрос не лёгкий у меня,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это называют,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Когда спортсмены на санях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жёлобу съезжают?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(Бобслей)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бобслей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7976" y="1600200"/>
            <a:ext cx="3419047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Прыжки с трамплина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Посмотрите: лыжник мчится,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потом летит как птица,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Совершив прыжок с вершин.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помог ему…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(Трамплин)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прыжки с трамплина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9202" y="1600200"/>
            <a:ext cx="3396595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72400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четвёртый лишн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Лыжные гонки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78634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Две полоски на снегу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Оставляют на бегу.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лечу от них стрелой,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они опять за мной.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(Лыжи)</a:t>
            </a:r>
          </a:p>
          <a:p>
            <a:pPr algn="ct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 на свете есть такой,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Популярен он зимой.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полозьях ты бежишь,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соперником спешишь. (Лыжные гонки)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Содержимое 13" descr="лыжные гонки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5069" y="1600200"/>
            <a:ext cx="3484861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Фигурное катание парное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они на льду прекрасны: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спортсмены, и артисты,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танцуют просто классно!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же это? – …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(Фигуристы)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парное фгурное катание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7976" y="1600200"/>
            <a:ext cx="3419047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Фигурное катание одиночное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льду танцует фигурист,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Кружится, как осенний лист.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 исполняет пируэт,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в шубе он, легко одет.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Зал затаил дыхание.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 спорта называется… (Фигурное катание)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одиночное фигурное катание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551" y="1600200"/>
            <a:ext cx="3383898" cy="4525963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297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«Зимние виды спорта»</vt:lpstr>
      <vt:lpstr>Презентация PowerPoint</vt:lpstr>
      <vt:lpstr>Биатлон</vt:lpstr>
      <vt:lpstr>Бобслей</vt:lpstr>
      <vt:lpstr>Прыжки с трамплина</vt:lpstr>
      <vt:lpstr>Презентация PowerPoint</vt:lpstr>
      <vt:lpstr>Лыжные гонки</vt:lpstr>
      <vt:lpstr>Фигурное катание парное</vt:lpstr>
      <vt:lpstr>Фигурное катание одиночное</vt:lpstr>
      <vt:lpstr>Хоккей</vt:lpstr>
      <vt:lpstr>Санный спорт</vt:lpstr>
      <vt:lpstr>Коньки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2</cp:lastModifiedBy>
  <cp:revision>49</cp:revision>
  <dcterms:created xsi:type="dcterms:W3CDTF">2014-07-06T18:18:01Z</dcterms:created>
  <dcterms:modified xsi:type="dcterms:W3CDTF">2024-01-17T11:23:37Z</dcterms:modified>
</cp:coreProperties>
</file>