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2" r:id="rId4"/>
    <p:sldId id="260" r:id="rId5"/>
    <p:sldId id="271" r:id="rId6"/>
    <p:sldId id="265" r:id="rId7"/>
    <p:sldId id="272" r:id="rId8"/>
    <p:sldId id="267" r:id="rId9"/>
    <p:sldId id="273" r:id="rId10"/>
    <p:sldId id="268" r:id="rId11"/>
    <p:sldId id="274" r:id="rId12"/>
    <p:sldId id="270" r:id="rId13"/>
    <p:sldId id="275" r:id="rId14"/>
    <p:sldId id="269" r:id="rId15"/>
    <p:sldId id="276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87" d="100"/>
          <a:sy n="87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407" y="404664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teremok-1978.yamr@yarregio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80728"/>
            <a:ext cx="5897185" cy="1152128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effectLst/>
              </a:rPr>
              <a:t>Воспитание дошкольников в культурных традициях русского народа через участие в экологическом проекте ФПГ "Будущее начинается </a:t>
            </a:r>
            <a:r>
              <a:rPr lang="ru-RU" sz="2400" b="0" dirty="0">
                <a:effectLst/>
              </a:rPr>
              <a:t>сегодня" 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208912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дошкольное образовательное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№18 «Теремок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Ярославского муниципального  района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6304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9933"/>
                </a:solidFill>
              </a:rPr>
              <a:t>Захарова Вера Витальевна, </a:t>
            </a:r>
          </a:p>
          <a:p>
            <a:pPr algn="ctr"/>
            <a:r>
              <a:rPr lang="ru-RU" dirty="0" smtClean="0">
                <a:solidFill>
                  <a:srgbClr val="339933"/>
                </a:solidFill>
              </a:rPr>
              <a:t>воспитатель</a:t>
            </a:r>
            <a:endParaRPr lang="ru-RU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Декабрь</a:t>
            </a:r>
          </a:p>
          <a:p>
            <a:r>
              <a:rPr lang="ru-RU" sz="2400" dirty="0" smtClean="0"/>
              <a:t>Тема «Звуки природы»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Изготовление эко-кормушек для птиц.</a:t>
            </a: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Экскурсия в парк «Солнечный» </a:t>
            </a:r>
            <a:r>
              <a:rPr lang="ru-RU" sz="2400" dirty="0" err="1">
                <a:solidFill>
                  <a:srgbClr val="5DCEAF">
                    <a:lumMod val="75000"/>
                  </a:srgbClr>
                </a:solidFill>
              </a:rPr>
              <a:t>с.Туношна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- развешивание  эко кормушек на деревья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2259841" cy="50181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1872208" cy="2496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51" y="4125076"/>
            <a:ext cx="1891425" cy="2521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1872208" cy="2496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9" y="4125076"/>
            <a:ext cx="1891425" cy="2521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21">
            <a:off x="5984422" y="1655325"/>
            <a:ext cx="3006512" cy="1691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450">
            <a:off x="6742453" y="3057006"/>
            <a:ext cx="1558397" cy="34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Сформировано представление о растениях, животных и птицах, обитающих на территории Ярославской области, узнали особенности их жизнедеятельности</a:t>
            </a:r>
          </a:p>
          <a:p>
            <a:r>
              <a:rPr lang="ru-RU" sz="1800" dirty="0" smtClean="0"/>
              <a:t>Расширили представления детей о деревьях родного края, их жизнедеятельности, значении для всего живого. Воспитание трудовых навыков.</a:t>
            </a:r>
          </a:p>
          <a:p>
            <a:r>
              <a:rPr lang="ru-RU" sz="1800" dirty="0" smtClean="0"/>
              <a:t>Получены знания о способах посадки деревьев, особенностях ухода за саженцами.</a:t>
            </a:r>
          </a:p>
          <a:p>
            <a:r>
              <a:rPr lang="ru-RU" sz="1800" dirty="0" smtClean="0"/>
              <a:t>Сформировано представление о значимости сохранения и восстановления численности деревьев на планете.</a:t>
            </a:r>
          </a:p>
          <a:p>
            <a:r>
              <a:rPr lang="ru-RU" sz="1800" dirty="0" smtClean="0"/>
              <a:t>Познакомили детей с обитателями Ярославского зоопарка.</a:t>
            </a:r>
          </a:p>
          <a:p>
            <a:r>
              <a:rPr lang="ru-RU" sz="1800" dirty="0" smtClean="0"/>
              <a:t>Сформировано представление о заповедниках и национальных парках, о растениях и животных, находящихся под особой охраной.</a:t>
            </a:r>
          </a:p>
          <a:p>
            <a:r>
              <a:rPr lang="ru-RU" sz="1800" dirty="0" smtClean="0"/>
              <a:t>Сформировано представление о роли человека в сохранении природного многообразия планеты</a:t>
            </a:r>
          </a:p>
          <a:p>
            <a:r>
              <a:rPr lang="ru-RU" sz="1800" dirty="0" smtClean="0"/>
              <a:t>Сформирован навык изготовления кормушек, которые не вредят окружающей среде. </a:t>
            </a:r>
          </a:p>
          <a:p>
            <a:r>
              <a:rPr lang="ru-RU" sz="1800" dirty="0" smtClean="0"/>
              <a:t>Сформировано  у детей целостное представление о сезонных изменениях в природе, об особенностях питания зимующих птиц, бережном отношении ко всему живому.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Промежуточные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Формируется преемственность </a:t>
            </a:r>
            <a:r>
              <a:rPr lang="ru-RU" sz="1800" dirty="0"/>
              <a:t>поколений родители - дети.</a:t>
            </a:r>
          </a:p>
          <a:p>
            <a:r>
              <a:rPr lang="ru-RU" sz="1800" dirty="0" smtClean="0"/>
              <a:t>Прививается любовь </a:t>
            </a:r>
            <a:r>
              <a:rPr lang="ru-RU" sz="1800" dirty="0"/>
              <a:t>к своей малой </a:t>
            </a:r>
            <a:r>
              <a:rPr lang="ru-RU" sz="1800" dirty="0" smtClean="0"/>
              <a:t>Родине с. </a:t>
            </a:r>
            <a:r>
              <a:rPr lang="ru-RU" sz="1800" dirty="0" err="1" smtClean="0"/>
              <a:t>Туношна</a:t>
            </a:r>
            <a:r>
              <a:rPr lang="ru-RU" sz="1800" dirty="0" smtClean="0"/>
              <a:t> , через благоустройство и уход </a:t>
            </a:r>
            <a:r>
              <a:rPr lang="ru-RU" sz="1800" dirty="0"/>
              <a:t>за </a:t>
            </a:r>
            <a:r>
              <a:rPr lang="ru-RU" sz="1800" dirty="0" smtClean="0"/>
              <a:t>парком «Солнечный»- место  прогулок и отдыха всех жителей села и гостей.</a:t>
            </a:r>
            <a:endParaRPr lang="ru-RU" sz="1800" dirty="0"/>
          </a:p>
          <a:p>
            <a:r>
              <a:rPr lang="ru-RU" sz="1800" dirty="0" smtClean="0"/>
              <a:t>Воспитание </a:t>
            </a:r>
            <a:r>
              <a:rPr lang="ru-RU" sz="1800" dirty="0"/>
              <a:t>культурного поведения в природе, сохранение растений, которые сами и посадили.</a:t>
            </a:r>
          </a:p>
          <a:p>
            <a:r>
              <a:rPr lang="ru-RU" sz="1800" dirty="0" smtClean="0"/>
              <a:t>Гордость </a:t>
            </a:r>
            <a:r>
              <a:rPr lang="ru-RU" sz="1800" dirty="0"/>
              <a:t>за свои поступки и </a:t>
            </a:r>
            <a:r>
              <a:rPr lang="ru-RU" sz="1800" dirty="0" smtClean="0"/>
              <a:t>признание их значимости для общества и природы.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Промежуточные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75223"/>
            <a:ext cx="2088232" cy="46405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родителей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56672"/>
            <a:ext cx="2088232" cy="46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400" dirty="0" smtClean="0"/>
              <a:t>      Муниципальное </a:t>
            </a:r>
            <a:r>
              <a:rPr lang="ru-RU" sz="2400" dirty="0"/>
              <a:t>дошкольное </a:t>
            </a:r>
            <a:r>
              <a:rPr lang="ru-RU" sz="2400" dirty="0" smtClean="0"/>
              <a:t>образовательное</a:t>
            </a:r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учреждение детский сад № 18 "Теремок" </a:t>
            </a:r>
            <a:r>
              <a:rPr lang="ru-RU" sz="2400" dirty="0" smtClean="0"/>
              <a:t>ЯМР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Адрес</a:t>
            </a:r>
            <a:r>
              <a:rPr lang="ru-RU" sz="2400" dirty="0"/>
              <a:t>: 150501, Ярославская область,</a:t>
            </a:r>
          </a:p>
          <a:p>
            <a:pPr marL="0" indent="0">
              <a:buNone/>
            </a:pPr>
            <a:r>
              <a:rPr lang="ru-RU" sz="2400" dirty="0"/>
              <a:t>Ярославский район,</a:t>
            </a:r>
          </a:p>
          <a:p>
            <a:pPr marL="0" indent="0">
              <a:buNone/>
            </a:pPr>
            <a:r>
              <a:rPr lang="ru-RU" sz="2400" dirty="0" err="1"/>
              <a:t>с.Туношна</a:t>
            </a:r>
            <a:r>
              <a:rPr lang="ru-RU" sz="2400" dirty="0"/>
              <a:t> ул. Школьная д.9</a:t>
            </a:r>
          </a:p>
          <a:p>
            <a:pPr marL="0" indent="0">
              <a:buNone/>
            </a:pPr>
            <a:r>
              <a:rPr lang="ru-RU" sz="2400" dirty="0"/>
              <a:t>тел./факс:(4852) 43-93-92</a:t>
            </a:r>
          </a:p>
          <a:p>
            <a:pPr marL="0" indent="0">
              <a:buNone/>
            </a:pPr>
            <a:r>
              <a:rPr lang="ru-RU" sz="2400" dirty="0"/>
              <a:t>Адрес сайта: http//</a:t>
            </a:r>
            <a:r>
              <a:rPr lang="ru-RU" sz="2400" dirty="0" smtClean="0"/>
              <a:t>tunoshna-ds.edu.yar.ru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Электронная почта: </a:t>
            </a:r>
            <a:r>
              <a:rPr lang="ru-RU" sz="2400" dirty="0" smtClean="0">
                <a:hlinkClick r:id="rId2"/>
              </a:rPr>
              <a:t>teremok-1978.yamr@yarregion.ru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будем рады с вами сотрудничать!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1800200" cy="254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" y="1844824"/>
            <a:ext cx="1645067" cy="1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896544" cy="40939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Пусть ребенок чувствует красоту и восторгается ею,</a:t>
            </a:r>
            <a:br>
              <a:rPr lang="ru-RU" i="1" dirty="0"/>
            </a:br>
            <a:r>
              <a:rPr lang="ru-RU" i="1" dirty="0"/>
              <a:t>пусть </a:t>
            </a:r>
            <a:r>
              <a:rPr lang="ru-RU" i="1" dirty="0" smtClean="0"/>
              <a:t>в его </a:t>
            </a:r>
            <a:r>
              <a:rPr lang="ru-RU" i="1" dirty="0"/>
              <a:t>сердце и в памяти навсегда сохранятся</a:t>
            </a:r>
            <a:br>
              <a:rPr lang="ru-RU" i="1" dirty="0"/>
            </a:br>
            <a:r>
              <a:rPr lang="ru-RU" i="1" dirty="0"/>
              <a:t>образы, в которых воплощается Родина.</a:t>
            </a:r>
            <a:br>
              <a:rPr lang="ru-RU" i="1" dirty="0"/>
            </a:br>
            <a:r>
              <a:rPr lang="ru-RU" i="1" dirty="0"/>
              <a:t>В. Сухомлинский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3" y="2647632"/>
            <a:ext cx="3972724" cy="2942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</a:t>
            </a:r>
            <a:r>
              <a:rPr lang="ru-RU" dirty="0"/>
              <a:t> –  формировании экологической </a:t>
            </a:r>
            <a:r>
              <a:rPr lang="ru-RU" dirty="0" smtClean="0"/>
              <a:t>культуры, заботы </a:t>
            </a:r>
            <a:r>
              <a:rPr lang="ru-RU" dirty="0"/>
              <a:t>о животных </a:t>
            </a:r>
            <a:r>
              <a:rPr lang="ru-RU" dirty="0" smtClean="0"/>
              <a:t>и растениях Ярославской области, </a:t>
            </a:r>
            <a:r>
              <a:rPr lang="ru-RU" dirty="0"/>
              <a:t>приобщение к семейным </a:t>
            </a:r>
            <a:r>
              <a:rPr lang="ru-RU" dirty="0" smtClean="0"/>
              <a:t>традициям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Сентябрь</a:t>
            </a:r>
          </a:p>
          <a:p>
            <a:r>
              <a:rPr lang="ru-RU" sz="2400" dirty="0" smtClean="0"/>
              <a:t>Тема «Природа родного края»</a:t>
            </a:r>
          </a:p>
          <a:p>
            <a:pPr marL="0" indent="0">
              <a:buNone/>
            </a:pPr>
            <a:r>
              <a:rPr lang="ru-RU" sz="2400" dirty="0" smtClean="0"/>
              <a:t>Мероприятия:</a:t>
            </a:r>
          </a:p>
          <a:p>
            <a:r>
              <a:rPr lang="ru-RU" sz="2400" dirty="0"/>
              <a:t>Родительские собрания в подготовительной и старшей группах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Участие во Всероссийском конкурсе «Шишки, желудь, три листочка»- дети </a:t>
            </a:r>
            <a:r>
              <a:rPr lang="ru-RU" sz="2400" dirty="0" smtClean="0"/>
              <a:t>подготовительной группы - </a:t>
            </a:r>
            <a:r>
              <a:rPr lang="ru-RU" sz="2400" dirty="0"/>
              <a:t>6 дипломов 2 ст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Экскурсия «Природа родного края», посещение парка «Солнечный» </a:t>
            </a:r>
            <a:r>
              <a:rPr lang="ru-RU" sz="2400" dirty="0" err="1"/>
              <a:t>с.Туношна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8" y="3573016"/>
            <a:ext cx="3312368" cy="297757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58000"/>
            <a:ext cx="3684117" cy="27630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ентябрь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88" y="1431502"/>
            <a:ext cx="3719448" cy="27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Октябрь</a:t>
            </a:r>
          </a:p>
          <a:p>
            <a:r>
              <a:rPr lang="ru-RU" sz="2400" dirty="0" smtClean="0"/>
              <a:t>Тема «Культурная традиция «Забота»»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«Вперед трудовой десант»: -Викторина «Деревья нашего края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»; Уборка 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листьев с участка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.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«Посадил дерево – дал шанс светлому будущему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». Посадка 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семейного дерева в парке «Солнечный» </a:t>
            </a:r>
            <a:r>
              <a:rPr lang="ru-RU" sz="2400" dirty="0" err="1" smtClean="0">
                <a:solidFill>
                  <a:srgbClr val="5DCEAF">
                    <a:lumMod val="75000"/>
                  </a:srgbClr>
                </a:solidFill>
              </a:rPr>
              <a:t>с.Туношна</a:t>
            </a:r>
            <a:endParaRPr lang="ru-RU" sz="2400" dirty="0" smtClean="0">
              <a:solidFill>
                <a:srgbClr val="5DCEAF">
                  <a:lumMod val="75000"/>
                </a:srgbClr>
              </a:solidFill>
            </a:endParaRP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Викторина «Животные русских сказок и мифов в Ярославском зоопарке»</a:t>
            </a:r>
            <a:endParaRPr lang="ru-RU" sz="2400" dirty="0" smtClean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5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8530">
            <a:off x="817142" y="1752835"/>
            <a:ext cx="1512578" cy="20167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84">
            <a:off x="2748373" y="877678"/>
            <a:ext cx="1576867" cy="2102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4" y="1174252"/>
            <a:ext cx="3953697" cy="2631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5" y="3787670"/>
            <a:ext cx="3956670" cy="2633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4" y="3805686"/>
            <a:ext cx="3956670" cy="2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Ноябрь</a:t>
            </a:r>
          </a:p>
          <a:p>
            <a:r>
              <a:rPr lang="ru-RU" sz="2400" dirty="0" smtClean="0"/>
              <a:t>Тема «Тропою чувств»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Беседа «Заповедники России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</a:t>
            </a:r>
          </a:p>
          <a:p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Викторина « Животные и растения, занесенные в Красную книгу Ярославской области»</a:t>
            </a:r>
          </a:p>
          <a:p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Аппликация «Кувшинка»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 </a:t>
            </a: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8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1862"/>
            <a:ext cx="1926307" cy="25684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9364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86" y="2060848"/>
            <a:ext cx="4320480" cy="1945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86" y="4221088"/>
            <a:ext cx="4319549" cy="22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eb6d52fc8a19b293465edfbe4d31e3b299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528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Воспитание дошкольников в культурных традициях русского народа через участие в экологическом проекте ФПГ "Будущее начинается сегодня" </vt:lpstr>
      <vt:lpstr>Презентация PowerPoint</vt:lpstr>
      <vt:lpstr>Презентация PowerPoint</vt:lpstr>
      <vt:lpstr>Этапы реализации проекта:</vt:lpstr>
      <vt:lpstr>Сентябрь</vt:lpstr>
      <vt:lpstr>Этапы реализации проекта:</vt:lpstr>
      <vt:lpstr>Октябрь</vt:lpstr>
      <vt:lpstr>Этапы реализации проекта:</vt:lpstr>
      <vt:lpstr>Ноябрь</vt:lpstr>
      <vt:lpstr>Этапы реализации проекта:</vt:lpstr>
      <vt:lpstr>Декабрь</vt:lpstr>
      <vt:lpstr>Промежуточные результаты</vt:lpstr>
      <vt:lpstr>Промежуточные результаты</vt:lpstr>
      <vt:lpstr>Отзывы родителей</vt:lpstr>
      <vt:lpstr>Мы будем рады с вами сотрудничать!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города</dc:title>
  <dc:creator>obstinate</dc:creator>
  <dc:description>Шаблон презентации с сайта https://presentation-creation.ru/</dc:description>
  <cp:lastModifiedBy>user</cp:lastModifiedBy>
  <cp:revision>1196</cp:revision>
  <dcterms:created xsi:type="dcterms:W3CDTF">2018-02-25T09:09:03Z</dcterms:created>
  <dcterms:modified xsi:type="dcterms:W3CDTF">2023-12-08T12:17:55Z</dcterms:modified>
</cp:coreProperties>
</file>