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59" r:id="rId4"/>
    <p:sldId id="286" r:id="rId5"/>
    <p:sldId id="284" r:id="rId6"/>
    <p:sldId id="283" r:id="rId7"/>
    <p:sldId id="28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FB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1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F727A-9F05-4784-8D9C-FF624CD62FD9}" type="datetimeFigureOut">
              <a:rPr lang="ru-RU" smtClean="0"/>
              <a:pPr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B7329-83C6-499F-9A21-7485F9FBBE9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6;&#1072;&#1073;&#1086;&#1095;&#1080;&#1081;%20&#1089;&#1090;&#1086;&#1083;\&#1055;&#1088;&#1077;&#1079;&#1077;&#1085;&#1090;&#1072;&#1094;&#1080;&#1103;%20&#1041;&#1048;&#1040;&#1053;&#1050;&#1048;\&#1057;&#1050;&#1040;&#1047;&#1054;&#1063;&#1053;&#1040;&#1071;-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mailto:teremok-1978.yamr@yarregio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shalomfilm.com/uploads/posts/2011-09/1316292903_d8cf4ea68347972ce4fd3da5ad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2924944"/>
            <a:ext cx="2232248" cy="2687084"/>
          </a:xfrm>
          <a:prstGeom prst="rect">
            <a:avLst/>
          </a:prstGeom>
          <a:ln w="28575"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57290" y="1142984"/>
            <a:ext cx="70723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Cambria" pitchFamily="18" charset="0"/>
              </a:rPr>
              <a:t>«Беседы о природе с дошкольниками, посвященные юбилею Бианки В.В.»</a:t>
            </a:r>
            <a:endParaRPr lang="ru-RU" sz="3600" b="1" dirty="0" smtClean="0">
              <a:latin typeface="Cambria" pitchFamily="18" charset="0"/>
            </a:endParaRPr>
          </a:p>
          <a:p>
            <a:pPr algn="ctr"/>
            <a:r>
              <a:rPr lang="ru-RU" sz="3200" b="1" dirty="0" smtClean="0">
                <a:latin typeface="Cambria" pitchFamily="18" charset="0"/>
              </a:rPr>
              <a:t>		</a:t>
            </a:r>
            <a:endParaRPr lang="ru-RU" sz="3200" b="1" dirty="0">
              <a:latin typeface="Cambria" pitchFamily="18" charset="0"/>
            </a:endParaRPr>
          </a:p>
        </p:txBody>
      </p:sp>
      <p:pic>
        <p:nvPicPr>
          <p:cNvPr id="7" name="СКАЗОЧНАЯ-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715404" y="6357958"/>
            <a:ext cx="304800" cy="304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076056" y="4725144"/>
            <a:ext cx="302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ЗАХАРОВА Вера Витальевна воспитатель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№18 «Теремок» ЯМР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2024 год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 showWhenStopped="0">
                <p:cTn id="7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1071546"/>
            <a:ext cx="47149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ru-RU" dirty="0" smtClean="0"/>
              <a:t>	</a:t>
            </a:r>
            <a:endParaRPr lang="ru-RU" sz="28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844824"/>
            <a:ext cx="63367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/>
              <a:t>Что надо сохранить от ребенка в душе взрослого? Широко раскрытые на мир глаза. Непосредственность.  Горячую на все отзывчивость. Чистоту помыслов. Мечту. Доверчивость.</a:t>
            </a:r>
          </a:p>
          <a:p>
            <a:r>
              <a:rPr lang="ru-RU" dirty="0"/>
              <a:t>                                                 В. Бианки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642918"/>
            <a:ext cx="71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ambria" pitchFamily="18" charset="0"/>
              </a:rPr>
              <a:t>	</a:t>
            </a:r>
            <a:endParaRPr lang="ru-RU" sz="2800" b="1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«По страницам любимых книг»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48292"/>
            <a:ext cx="4475989" cy="3356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857232"/>
            <a:ext cx="6786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mbria" pitchFamily="18" charset="0"/>
              </a:rPr>
              <a:t>	</a:t>
            </a:r>
            <a:endParaRPr lang="ru-RU" sz="2200" b="1" dirty="0">
              <a:latin typeface="Cambr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86" y="1257461"/>
            <a:ext cx="3627851" cy="272088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943" y="3861048"/>
            <a:ext cx="3627851" cy="27208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823" y="1264855"/>
            <a:ext cx="3627851" cy="2720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71604" y="4396378"/>
            <a:ext cx="678661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t"/>
            <a:r>
              <a:rPr lang="ru-RU" sz="2000" dirty="0" smtClean="0"/>
              <a:t>	</a:t>
            </a:r>
            <a:endParaRPr lang="ru-RU" sz="2000" b="1" dirty="0" smtClean="0"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работ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32" y="1417638"/>
            <a:ext cx="7935935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714356"/>
            <a:ext cx="5857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Cambria" pitchFamily="18" charset="0"/>
                <a:ea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детей старшей группы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91" y="1450862"/>
            <a:ext cx="1932942" cy="216059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092" y="1450861"/>
            <a:ext cx="2531406" cy="2229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97" y="1450861"/>
            <a:ext cx="2612586" cy="216551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498" y="1424985"/>
            <a:ext cx="1755206" cy="25057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95" y="3611451"/>
            <a:ext cx="1175377" cy="20590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18" y="3611451"/>
            <a:ext cx="2725065" cy="24508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795" y="3698996"/>
            <a:ext cx="2603648" cy="195273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967" y="3582328"/>
            <a:ext cx="1881790" cy="25090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400" dirty="0" smtClean="0"/>
              <a:t>      Муниципальное </a:t>
            </a:r>
            <a:r>
              <a:rPr lang="ru-RU" sz="2400" dirty="0"/>
              <a:t>дошкольное </a:t>
            </a:r>
            <a:r>
              <a:rPr lang="ru-RU" sz="2400" dirty="0" smtClean="0"/>
              <a:t>образовательное</a:t>
            </a:r>
          </a:p>
          <a:p>
            <a:pPr marL="0" indent="0" algn="r">
              <a:buNone/>
            </a:pPr>
            <a:r>
              <a:rPr lang="ru-RU" sz="2400" dirty="0" smtClean="0"/>
              <a:t> </a:t>
            </a:r>
            <a:r>
              <a:rPr lang="ru-RU" sz="2400" dirty="0"/>
              <a:t>учреждение детский сад № 18 "Теремок" </a:t>
            </a:r>
            <a:r>
              <a:rPr lang="ru-RU" sz="2400" dirty="0" smtClean="0"/>
              <a:t>ЯМР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dirty="0" smtClean="0"/>
              <a:t>Адрес</a:t>
            </a:r>
            <a:r>
              <a:rPr lang="ru-RU" sz="2400" dirty="0"/>
              <a:t>: 150501, Ярославская область,</a:t>
            </a:r>
          </a:p>
          <a:p>
            <a:pPr marL="0" indent="0">
              <a:buNone/>
            </a:pPr>
            <a:r>
              <a:rPr lang="ru-RU" sz="2400" dirty="0"/>
              <a:t>Ярославский район,</a:t>
            </a:r>
          </a:p>
          <a:p>
            <a:pPr marL="0" indent="0">
              <a:buNone/>
            </a:pPr>
            <a:r>
              <a:rPr lang="ru-RU" sz="2400" dirty="0" err="1"/>
              <a:t>с.Туношна</a:t>
            </a:r>
            <a:r>
              <a:rPr lang="ru-RU" sz="2400" dirty="0"/>
              <a:t> ул. Школьная д.9</a:t>
            </a:r>
          </a:p>
          <a:p>
            <a:pPr marL="0" indent="0">
              <a:buNone/>
            </a:pPr>
            <a:r>
              <a:rPr lang="ru-RU" sz="2400" dirty="0"/>
              <a:t>тел./факс:(4852) 43-93-92</a:t>
            </a:r>
          </a:p>
          <a:p>
            <a:pPr marL="0" indent="0">
              <a:buNone/>
            </a:pPr>
            <a:r>
              <a:rPr lang="ru-RU" sz="2400" dirty="0"/>
              <a:t>Адрес сайта: http//</a:t>
            </a:r>
            <a:r>
              <a:rPr lang="ru-RU" sz="2400" dirty="0" smtClean="0"/>
              <a:t>tunoshna-ds.edu.yar.ru</a:t>
            </a:r>
            <a:endParaRPr lang="ru-RU" sz="2400" dirty="0"/>
          </a:p>
          <a:p>
            <a:pPr marL="0" indent="0">
              <a:buNone/>
            </a:pPr>
            <a:r>
              <a:rPr lang="ru-RU" sz="2400" dirty="0"/>
              <a:t>Электронная почта: </a:t>
            </a:r>
            <a:r>
              <a:rPr lang="ru-RU" sz="2400" dirty="0" smtClean="0">
                <a:hlinkClick r:id="rId2"/>
              </a:rPr>
              <a:t>teremok-1978.yamr@yarregion.ru</a:t>
            </a:r>
            <a:endParaRPr lang="ru-RU" sz="2400" dirty="0" smtClean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Мы будем рады с вами сотрудничать!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92896"/>
            <a:ext cx="1800200" cy="2546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54064"/>
            <a:ext cx="1645067" cy="145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1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133</Words>
  <Application>Microsoft Office PowerPoint</Application>
  <PresentationFormat>Экран (4:3)</PresentationFormat>
  <Paragraphs>26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«По страницам любимых книг»</vt:lpstr>
      <vt:lpstr>Презентация PowerPoint</vt:lpstr>
      <vt:lpstr>Выставка работ</vt:lpstr>
      <vt:lpstr>Работы детей старшей группы</vt:lpstr>
      <vt:lpstr>Мы будем рады с вами сотрудничать!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71</cp:revision>
  <dcterms:created xsi:type="dcterms:W3CDTF">2012-06-23T18:13:39Z</dcterms:created>
  <dcterms:modified xsi:type="dcterms:W3CDTF">2024-02-01T11:11:50Z</dcterms:modified>
</cp:coreProperties>
</file>