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69" r:id="rId3"/>
    <p:sldId id="270" r:id="rId4"/>
    <p:sldId id="271" r:id="rId5"/>
    <p:sldId id="265" r:id="rId6"/>
    <p:sldId id="261" r:id="rId7"/>
    <p:sldId id="266" r:id="rId8"/>
    <p:sldId id="264" r:id="rId9"/>
    <p:sldId id="267" r:id="rId10"/>
    <p:sldId id="262" r:id="rId11"/>
    <p:sldId id="272" r:id="rId12"/>
    <p:sldId id="273" r:id="rId13"/>
    <p:sldId id="274" r:id="rId14"/>
    <p:sldId id="276" r:id="rId15"/>
    <p:sldId id="277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866" autoAdjust="0"/>
  </p:normalViewPr>
  <p:slideViewPr>
    <p:cSldViewPr snapToGrid="0">
      <p:cViewPr varScale="1">
        <p:scale>
          <a:sx n="60" d="100"/>
          <a:sy n="60" d="100"/>
        </p:scale>
        <p:origin x="4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DB142-C36E-4F38-8F3C-A297385B7616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9A860-558A-44B7-915D-534B5CC3A9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1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8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11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43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90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60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655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33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82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452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77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62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78428-0868-4233-BC89-DB5F5897B78D}" type="datetimeFigureOut">
              <a:rPr lang="ru-RU" smtClean="0"/>
              <a:pPr/>
              <a:t>19.09.2019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DB68F-7E89-428A-968B-26A73D5B62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0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презентацция к выпускному\wwalls.ru-51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60067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0" y="1122362"/>
            <a:ext cx="12192000" cy="4912677"/>
          </a:xfrm>
        </p:spPr>
        <p:txBody>
          <a:bodyPr>
            <a:noAutofit/>
          </a:bodyPr>
          <a:lstStyle/>
          <a:p>
            <a:r>
              <a:rPr lang="ru-RU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ВЫПУСКНЫЕ</a:t>
            </a:r>
            <a:br>
              <a:rPr lang="ru-RU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</a:t>
            </a:r>
            <a:endParaRPr lang="ru-RU" sz="1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577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458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3" y="-1"/>
            <a:ext cx="11174681" cy="744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29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презентацция к выпускному\u_fc35a4368bd40b83ff8d8f6b155f0562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853057" cy="73151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_AvanteDrp" pitchFamily="34" charset="-52"/>
              </a:rPr>
              <a:t>Выпускной в стиле бала       2017 г.</a:t>
            </a:r>
            <a:endParaRPr lang="ru-RU" b="1" dirty="0">
              <a:solidFill>
                <a:srgbClr val="002060"/>
              </a:solidFill>
              <a:latin typeface="a_AvanteDrp" pitchFamily="34" charset="-52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600892"/>
            <a:ext cx="10646228" cy="6280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3741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0564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ru-RU" sz="5700" b="1" dirty="0" smtClean="0">
                <a:solidFill>
                  <a:srgbClr val="00B0F0"/>
                </a:solidFill>
                <a:latin typeface="Gabriola" panose="04040605051002020D02" pitchFamily="82" charset="0"/>
                <a:cs typeface="BrowalliaUPC" panose="020B0604020202020204" pitchFamily="34" charset="-34"/>
              </a:rPr>
              <a:t>Выпускной в стиле «Пилоты и стюардессы»  2018 г.</a:t>
            </a:r>
            <a:endParaRPr lang="ru-RU" sz="5700" b="1" dirty="0">
              <a:solidFill>
                <a:srgbClr val="00B0F0"/>
              </a:solidFill>
              <a:latin typeface="Gabriola" panose="04040605051002020D02" pitchFamily="82" charset="0"/>
              <a:cs typeface="BrowalliaUPC" panose="020B0604020202020204" pitchFamily="34" charset="-3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605643"/>
            <a:ext cx="11554691" cy="773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5027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2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91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631"/>
            <a:ext cx="12192000" cy="75718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0175" r="-351" b="234"/>
          <a:stretch/>
        </p:blipFill>
        <p:spPr>
          <a:xfrm>
            <a:off x="439709" y="1"/>
            <a:ext cx="11456959" cy="721894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88758" y="1"/>
            <a:ext cx="11758863" cy="721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n>
                  <a:solidFill>
                    <a:schemeClr val="bg2"/>
                  </a:solidFill>
                </a:ln>
                <a:solidFill>
                  <a:srgbClr val="FF3399"/>
                </a:solidFill>
                <a:latin typeface="Arial Black" panose="020B0A04020102020204" pitchFamily="34" charset="0"/>
              </a:rPr>
              <a:t>ВЫПУСКНОЙ В СТИЛЕ «ДИСКО 80-Х»</a:t>
            </a:r>
            <a:endParaRPr lang="ru-RU" dirty="0">
              <a:ln>
                <a:solidFill>
                  <a:schemeClr val="bg2"/>
                </a:solidFill>
              </a:ln>
              <a:solidFill>
                <a:srgbClr val="FF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466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73793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22103" r="10985" b="9967"/>
          <a:stretch/>
        </p:blipFill>
        <p:spPr>
          <a:xfrm>
            <a:off x="599316" y="-3"/>
            <a:ext cx="10993368" cy="73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32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84" y="2125691"/>
            <a:ext cx="12585632" cy="26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93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презентацция к выпускному\58ba91a438b9f15a98c8e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0263"/>
            <a:ext cx="9235440" cy="638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09451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</a:t>
            </a:r>
            <a:r>
              <a:rPr lang="ru-RU" sz="5400" b="1" i="1" dirty="0" smtClean="0">
                <a:solidFill>
                  <a:srgbClr val="FF0000"/>
                </a:solidFill>
                <a:latin typeface="a_AlgeriusCmDc1Cmb" pitchFamily="82" charset="-52"/>
              </a:rPr>
              <a:t>ВЫПУСКНОЙ    2010 г. </a:t>
            </a:r>
            <a:endParaRPr lang="ru-RU" sz="5400" b="1" i="1" dirty="0">
              <a:solidFill>
                <a:srgbClr val="FF0000"/>
              </a:solidFill>
              <a:latin typeface="a_AlgeriusCmDc1Cmb" pitchFamily="82" charset="-5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презентацция к выпускному\58ba91a438b9f15a98c8e9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051" name="Picture 3" descr="H:\презентацция к выпускному\PIC_1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36777" cy="68671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презентацция к выпускному\u_fc35a4368bd40b83ff8d8f6b155f0562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075" name="Picture 3" descr="H:\презентацция к выпускному\oN4uu2oD5f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165" y="627017"/>
            <a:ext cx="8307977" cy="6230983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6205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6000" b="1" i="1" dirty="0" smtClean="0">
                <a:solidFill>
                  <a:srgbClr val="0070C0"/>
                </a:solidFill>
                <a:latin typeface="a_AntiqueTradyTtlB&amp;W" pitchFamily="82" charset="-52"/>
              </a:rPr>
              <a:t>Выпускной  2011 г.  </a:t>
            </a:r>
            <a:endParaRPr lang="ru-RU" sz="6000" b="1" i="1" dirty="0">
              <a:solidFill>
                <a:srgbClr val="0070C0"/>
              </a:solidFill>
              <a:latin typeface="a_AntiqueTradyTtlB&amp;W" pitchFamily="82" charset="-5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63137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в стиле «Стиляг» 2014 г.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138"/>
            <a:ext cx="12192000" cy="6757059"/>
          </a:xfrm>
          <a:prstGeom prst="rect">
            <a:avLst/>
          </a:prstGeom>
        </p:spPr>
      </p:pic>
      <p:pic>
        <p:nvPicPr>
          <p:cNvPr id="5" name="Объект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3" y="463138"/>
            <a:ext cx="10022774" cy="675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9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707086"/>
          </a:xfrm>
          <a:prstGeom prst="rect">
            <a:avLst/>
          </a:prstGeom>
        </p:spPr>
      </p:pic>
      <p:pic>
        <p:nvPicPr>
          <p:cNvPr id="4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1"/>
            <a:ext cx="10865922" cy="770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486887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в стиле «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 </a:t>
            </a:r>
            <a:r>
              <a:rPr lang="ru-RU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века» 2015 г.</a:t>
            </a:r>
            <a:endParaRPr lang="ru-RU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888"/>
            <a:ext cx="12192000" cy="7196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92" y="486888"/>
            <a:ext cx="10937174" cy="7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1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220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" y="0"/>
            <a:ext cx="10569039" cy="722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1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189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Выпускной в «Морском» стиле 2016 г.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891"/>
            <a:ext cx="12192000" cy="73508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0" y="581891"/>
            <a:ext cx="11174681" cy="73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4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</TotalTime>
  <Words>64</Words>
  <Application>Microsoft Office PowerPoint</Application>
  <PresentationFormat>Широкоэкранный</PresentationFormat>
  <Paragraphs>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a_AlgeriusCmDc1Cmb</vt:lpstr>
      <vt:lpstr>a_AntiqueTradyTtlB&amp;W</vt:lpstr>
      <vt:lpstr>a_AvanteDrp</vt:lpstr>
      <vt:lpstr>Arial</vt:lpstr>
      <vt:lpstr>Arial Black</vt:lpstr>
      <vt:lpstr>BrowalliaUPC</vt:lpstr>
      <vt:lpstr>Calibri</vt:lpstr>
      <vt:lpstr>Calibri Light</vt:lpstr>
      <vt:lpstr>Gabriola</vt:lpstr>
      <vt:lpstr>Times New Roman</vt:lpstr>
      <vt:lpstr>Тема Office</vt:lpstr>
      <vt:lpstr>ВЫПУСКНЫЕ В ДЕТСКОМ САДУ</vt:lpstr>
      <vt:lpstr> ВЫПУСКНОЙ    2010 г. </vt:lpstr>
      <vt:lpstr>Презентация PowerPoint</vt:lpstr>
      <vt:lpstr>Выпускной  2011 г.  </vt:lpstr>
      <vt:lpstr>Выпускной в стиле «Стиляг» 2014 г.</vt:lpstr>
      <vt:lpstr>Презентация PowerPoint</vt:lpstr>
      <vt:lpstr>Выпускной в стиле «Бал 19 века» 2015 г.</vt:lpstr>
      <vt:lpstr>Презентация PowerPoint</vt:lpstr>
      <vt:lpstr>Выпускной в «Морском» стиле 2016 г.</vt:lpstr>
      <vt:lpstr>Презентация PowerPoint</vt:lpstr>
      <vt:lpstr>Выпускной в стиле бала       2017 г.</vt:lpstr>
      <vt:lpstr>Выпускной в стиле «Пилоты и стюардессы»  2018 г.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методический кабинет</dc:creator>
  <cp:lastModifiedBy>методический кабинет</cp:lastModifiedBy>
  <cp:revision>34</cp:revision>
  <dcterms:created xsi:type="dcterms:W3CDTF">2016-09-22T09:43:17Z</dcterms:created>
  <dcterms:modified xsi:type="dcterms:W3CDTF">2019-09-19T11:55:37Z</dcterms:modified>
</cp:coreProperties>
</file>