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71" r:id="rId5"/>
    <p:sldId id="270" r:id="rId6"/>
    <p:sldId id="259" r:id="rId7"/>
    <p:sldId id="272" r:id="rId8"/>
    <p:sldId id="260" r:id="rId9"/>
    <p:sldId id="275" r:id="rId10"/>
    <p:sldId id="276" r:id="rId11"/>
    <p:sldId id="277" r:id="rId12"/>
    <p:sldId id="261" r:id="rId13"/>
    <p:sldId id="262" r:id="rId14"/>
    <p:sldId id="263" r:id="rId15"/>
    <p:sldId id="266" r:id="rId16"/>
    <p:sldId id="274" r:id="rId17"/>
    <p:sldId id="273" r:id="rId18"/>
    <p:sldId id="267" r:id="rId19"/>
    <p:sldId id="2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9D4436B-80FF-4B6F-BC4C-0C3F9E73E0A7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B6E8FC9-684B-4682-A8ED-85A2E9E3B4B7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ИТОГИ  АДАПТАЦИИ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1475656" y="3284984"/>
            <a:ext cx="3617552" cy="2902456"/>
          </a:xfrm>
        </p:spPr>
        <p:txBody>
          <a:bodyPr>
            <a:norm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Группа раннего возраста </a:t>
            </a:r>
          </a:p>
          <a:p>
            <a:pPr marL="82296" indent="0" algn="ctr">
              <a:buNone/>
            </a:pPr>
            <a:r>
              <a:rPr lang="ru-RU" b="1" dirty="0" smtClean="0"/>
              <a:t>«Лучики»</a:t>
            </a:r>
          </a:p>
        </p:txBody>
      </p:sp>
      <p:pic>
        <p:nvPicPr>
          <p:cNvPr id="4098" name="Picture 2" descr="C:\Users\User\Desktop\1 младшая группа\группа Лучики 2019\IMG_20191023_1051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3" y="1524000"/>
            <a:ext cx="345815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4129088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376737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63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60648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19" y="3429000"/>
            <a:ext cx="4137653" cy="310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52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/>
          <a:lstStyle/>
          <a:p>
            <a:r>
              <a:rPr lang="ru-RU" dirty="0" smtClean="0"/>
              <a:t>Устраивали праздники…</a:t>
            </a:r>
            <a:endParaRPr lang="ru-RU" dirty="0"/>
          </a:p>
        </p:txBody>
      </p:sp>
      <p:pic>
        <p:nvPicPr>
          <p:cNvPr id="1026" name="Picture 2" descr="C:\Users\User\Desktop\Фото для И.Л.Полетаевой\20191113_0908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63942"/>
            <a:ext cx="3744416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для И.Л.Полетаевой\20191113_09183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Фото для И.Л.Полетаевой\1 младшая Праздник Осени 2019\DSCN0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15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Фото для И.Л.Полетаевой\1 младшая Праздник Осени 2019\DSCN06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15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просто привыкали…</a:t>
            </a:r>
            <a:endParaRPr lang="ru-RU" dirty="0"/>
          </a:p>
        </p:txBody>
      </p:sp>
      <p:pic>
        <p:nvPicPr>
          <p:cNvPr id="1026" name="Picture 2" descr="C:\Users\User\Desktop\1 младшая группа\группа Лучики 2019\IMG_20190816_0905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196752"/>
            <a:ext cx="2016224" cy="271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Desktop\1 младшая группа\группа Лучики 2019\IMG_20190904_0752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202881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 младшая группа\группа Лучики 2019\IMG_20190905_093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5"/>
            <a:ext cx="202881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 младшая группа\группа Лучики 2019\IMG_20191007_101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213559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1 младшая группа\группа Лучики 2019\IMG_20191015_0748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48" y="3563620"/>
            <a:ext cx="2142564" cy="288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теперь мы умеем…</a:t>
            </a:r>
            <a:endParaRPr lang="ru-RU" dirty="0"/>
          </a:p>
        </p:txBody>
      </p:sp>
      <p:pic>
        <p:nvPicPr>
          <p:cNvPr id="3074" name="Picture 2" descr="C:\Users\User\Desktop\1 младшая группа\группа Лучики 2019\IMG_20191021_1018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23" y="1524000"/>
            <a:ext cx="345815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 младшая группа\группа Лучики 2019\IMG_20191004_0859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500083"/>
            <a:ext cx="3657600" cy="27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 младшая группа\группа Лучики 2019\IMG_20191004_09190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5712"/>
            <a:ext cx="2388518" cy="32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 младшая группа\группа Лучики 2019\IMG_20191004_09191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4745"/>
            <a:ext cx="2424026" cy="326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1 младшая группа\группа Лучики 2019\IMG_20191004_092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07" y="3382381"/>
            <a:ext cx="2230050" cy="300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06" y="260648"/>
            <a:ext cx="2146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User\Desktop\1 младшая группа\группа Лучики 2019\IMG_20191003_154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3657600" cy="27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13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 младшая группа\группа Лучики 2019\IMG_20191004_0906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404664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1 младшая группа\группа Лучики 2019\IMG_20191017_1645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0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 младшая группа\Фотографии с телефона\Camera Uploads\IMG_20190828_16032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 младшая группа\группа Лучики 2019\IMG_20190905_1625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6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для И.Л.Полетаевой\1 младшая Праздник Осени 2019\DSCN07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87287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это еще не все!</a:t>
            </a:r>
            <a:br>
              <a:rPr lang="ru-RU" dirty="0" smtClean="0"/>
            </a:br>
            <a:r>
              <a:rPr lang="ru-RU" dirty="0" smtClean="0"/>
              <a:t> Продолжение следует…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204864"/>
            <a:ext cx="6089880" cy="30354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Скоро увидимся!</a:t>
            </a:r>
            <a:endParaRPr lang="ru-RU" sz="7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помнишь как все начиналось…</a:t>
            </a:r>
            <a:endParaRPr lang="ru-RU" dirty="0"/>
          </a:p>
        </p:txBody>
      </p:sp>
      <p:pic>
        <p:nvPicPr>
          <p:cNvPr id="1027" name="Picture 3" descr="C:\Users\User\Desktop\1 младшая группа\группа Лучики 2019\IMG_20190814_0858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23" y="1524000"/>
            <a:ext cx="345815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 младшая группа\группа Лучики 2019\IMG_20191010_104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3" y="1524000"/>
            <a:ext cx="345815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 младшая группа\группа Лучики 2019\IMG_20191004_0844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 младшая группа\группа Лучики 2019\IMG_20191004_08441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/>
          <a:lstStyle/>
          <a:p>
            <a:r>
              <a:rPr lang="ru-RU" dirty="0" smtClean="0"/>
              <a:t>Мы учились кушать….</a:t>
            </a:r>
            <a:endParaRPr lang="ru-RU" dirty="0"/>
          </a:p>
        </p:txBody>
      </p:sp>
      <p:pic>
        <p:nvPicPr>
          <p:cNvPr id="2050" name="Picture 2" descr="C:\Users\User\Desktop\1 младшая группа\группа Лучики 2019\IMG_20191011_11265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2305050" cy="31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1 младшая группа\группа Лучики 2019\IMG_20191015_082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2472045" cy="33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1 младшая группа\Фотографии с телефона\Camera Uploads\IMG_20190828_081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7"/>
            <a:ext cx="2389955" cy="32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 младшая группа\Фотографии с телефона\Camera Uploads\IMG_20190826_0816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1 младшая группа\группа Лучики 2019\IMG_20191021_114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68" y="692696"/>
            <a:ext cx="3398887" cy="45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1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Ходили гулять…</a:t>
            </a:r>
            <a:endParaRPr lang="ru-RU" dirty="0"/>
          </a:p>
        </p:txBody>
      </p:sp>
      <p:pic>
        <p:nvPicPr>
          <p:cNvPr id="2050" name="Picture 2" descr="C:\Users\User\Desktop\1 младшая группа\Фотографии с телефона\Camera Uploads\IMG_20190821_161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23" y="1524000"/>
            <a:ext cx="345815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 младшая группа\Фотографии с телефона\Camera Uploads\IMG_20190826_1011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3" y="1524000"/>
            <a:ext cx="3458154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 младшая группа\группа Лучики 2019\IMG_20191010_104529_BURST001_COVER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2448272" cy="33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1 младшая группа\группа Лучики 2019\IMG_20191021_105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2390519" cy="3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1 младшая группа\группа Лучики 2019\IMG_20190829_103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3" y="3068960"/>
            <a:ext cx="2655586" cy="35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Знакомились с педагогами детского сада…</a:t>
            </a:r>
            <a:endParaRPr lang="ru-RU" dirty="0"/>
          </a:p>
        </p:txBody>
      </p:sp>
      <p:pic>
        <p:nvPicPr>
          <p:cNvPr id="2050" name="Picture 2" descr="C:\Users\User\Desktop\1 младшая группа\группа Лучики 2019\IMG_20190829_10300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3457575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48680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61656" cy="312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659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316</TotalTime>
  <Words>48</Words>
  <Application>Microsoft Office PowerPoint</Application>
  <PresentationFormat>Экран (4:3)</PresentationFormat>
  <Paragraphs>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ИТОГИ  АДАПТАЦИИ</vt:lpstr>
      <vt:lpstr>А помнишь как все начиналось…</vt:lpstr>
      <vt:lpstr>Презентация PowerPoint</vt:lpstr>
      <vt:lpstr>Мы учились кушать….</vt:lpstr>
      <vt:lpstr>Презентация PowerPoint</vt:lpstr>
      <vt:lpstr>Ходили гулять…</vt:lpstr>
      <vt:lpstr>Презентация PowerPoint</vt:lpstr>
      <vt:lpstr>Знакомились с педагогами детского сада…</vt:lpstr>
      <vt:lpstr>Презентация PowerPoint</vt:lpstr>
      <vt:lpstr>Презентация PowerPoint</vt:lpstr>
      <vt:lpstr>Презентация PowerPoint</vt:lpstr>
      <vt:lpstr>Устраивали праздники…</vt:lpstr>
      <vt:lpstr>И просто привыкали…</vt:lpstr>
      <vt:lpstr>А теперь мы умеем…</vt:lpstr>
      <vt:lpstr>Презентация PowerPoint</vt:lpstr>
      <vt:lpstr>Презентация PowerPoint</vt:lpstr>
      <vt:lpstr>Презентация PowerPoint</vt:lpstr>
      <vt:lpstr>Презентация PowerPoint</vt:lpstr>
      <vt:lpstr>И это еще не все!  Продолжение следует…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АДАПТАЦИИ!</dc:title>
  <dc:creator>методический кабинет</dc:creator>
  <cp:lastModifiedBy>User</cp:lastModifiedBy>
  <cp:revision>34</cp:revision>
  <dcterms:created xsi:type="dcterms:W3CDTF">2014-10-31T09:50:04Z</dcterms:created>
  <dcterms:modified xsi:type="dcterms:W3CDTF">2020-03-04T10:22:19Z</dcterms:modified>
</cp:coreProperties>
</file>