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58" r:id="rId7"/>
    <p:sldId id="266" r:id="rId8"/>
    <p:sldId id="259" r:id="rId9"/>
    <p:sldId id="267" r:id="rId10"/>
    <p:sldId id="260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284985"/>
            <a:ext cx="7358063" cy="2072842"/>
          </a:xfrm>
        </p:spPr>
        <p:txBody>
          <a:bodyPr/>
          <a:lstStyle/>
          <a:p>
            <a:r>
              <a:rPr lang="ru-RU" sz="5400" b="1" i="1" u="sng" dirty="0" smtClean="0">
                <a:solidFill>
                  <a:srgbClr val="7030A0"/>
                </a:solidFill>
              </a:rPr>
              <a:t>Проект «Ладушки, ладушки…»</a:t>
            </a:r>
            <a:endParaRPr lang="ru-RU" b="1" i="1" dirty="0" smtClean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Группа детей раннего возраста «Лучики»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воспитатель И Л. Полетаева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 младшая группа\фото\с фотоаппарата\новые игрушки\IMG_4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038413" cy="452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7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916832"/>
            <a:ext cx="8568952" cy="475252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dirty="0">
                <a:latin typeface="Times New Roman"/>
                <a:ea typeface="Calibri"/>
              </a:rPr>
              <a:t>Всю работу по проекту решила проводить через интеграцию, то есть, через все виды </a:t>
            </a:r>
            <a:r>
              <a:rPr lang="ru-RU" sz="1100" dirty="0" smtClean="0">
                <a:latin typeface="Times New Roman"/>
                <a:ea typeface="Calibri"/>
              </a:rPr>
              <a:t>деятельности.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Составили со специалистами ДОУ перспективный план с учетом возрастных особенностей, уровня развития каждого ребенка.</a:t>
            </a:r>
            <a:endParaRPr lang="ru-RU" sz="11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dirty="0">
                <a:latin typeface="Times New Roman"/>
                <a:ea typeface="Calibri"/>
                <a:cs typeface="Times New Roman"/>
              </a:rPr>
              <a:t> Для реализации поставленных нами задач включила в перспективное планирование игровую, художественную и литературную деятельность, формирование культурно- гигиенических навыков и систематизировала работу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.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dirty="0">
                <a:latin typeface="Times New Roman"/>
                <a:ea typeface="Calibri"/>
                <a:cs typeface="Times New Roman"/>
              </a:rPr>
              <a:t>При создании развивающей среды подобрала соответствующие настольно- печатные игры, книги, наглядный материал, которые помогли бы детям закреплять простейшие речевые навыки и знания произведений народного жанра, формировать умения самостоятельно использовать эти знания.</a:t>
            </a:r>
            <a:endParaRPr lang="ru-RU" sz="11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100" dirty="0">
                <a:latin typeface="Times New Roman"/>
                <a:ea typeface="Calibri"/>
              </a:rPr>
              <a:t>В книжном уголке разместила книжки- игрушки с иллюстрациями к </a:t>
            </a:r>
            <a:r>
              <a:rPr lang="ru-RU" sz="1100" dirty="0" err="1">
                <a:latin typeface="Times New Roman"/>
                <a:ea typeface="Calibri"/>
              </a:rPr>
              <a:t>потешкам</a:t>
            </a:r>
            <a:r>
              <a:rPr lang="ru-RU" sz="1100" dirty="0">
                <a:latin typeface="Times New Roman"/>
                <a:ea typeface="Calibri"/>
              </a:rPr>
              <a:t>; иллюстрации картинок к </a:t>
            </a:r>
            <a:r>
              <a:rPr lang="ru-RU" sz="1100" dirty="0" err="1">
                <a:latin typeface="Times New Roman"/>
                <a:ea typeface="Calibri"/>
              </a:rPr>
              <a:t>потешкам</a:t>
            </a:r>
            <a:r>
              <a:rPr lang="ru-RU" sz="1100" dirty="0">
                <a:latin typeface="Times New Roman"/>
                <a:ea typeface="Calibri"/>
              </a:rPr>
              <a:t> для детей раннего возраста. </a:t>
            </a:r>
            <a:endParaRPr lang="ru-RU" sz="11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dirty="0">
                <a:latin typeface="Times New Roman"/>
                <a:ea typeface="Calibri"/>
                <a:cs typeface="Times New Roman"/>
              </a:rPr>
              <a:t>В группе игрушки подбирались так, чтобы среди них были персонажи из </a:t>
            </a:r>
            <a:r>
              <a:rPr lang="ru-RU" sz="1100" dirty="0" err="1">
                <a:latin typeface="Times New Roman"/>
                <a:ea typeface="Calibri"/>
                <a:cs typeface="Times New Roman"/>
              </a:rPr>
              <a:t>потешек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. Это были ласковые и успокаивающие </a:t>
            </a:r>
            <a:r>
              <a:rPr lang="ru-RU" sz="1100" dirty="0" err="1">
                <a:latin typeface="Times New Roman"/>
                <a:ea typeface="Calibri"/>
                <a:cs typeface="Times New Roman"/>
              </a:rPr>
              <a:t>потешки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. Через несколько дней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 заметила,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что дети уже сами с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охотой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шли в группу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 Фольклорные произведения оказывают благоприятное влияние на общение с ребенком в разные режимные моменты, когда его укладывают спать (колыбельная песня), во время умывания (ласковые поговорки, совпадающие по эмоциональному колориту с активным общим тонусом ребенка), во время еды, бодрствования (прибаутки, </a:t>
            </a:r>
            <a:r>
              <a:rPr lang="ru-RU" sz="1100" dirty="0" err="1">
                <a:latin typeface="Times New Roman"/>
                <a:ea typeface="Calibri"/>
                <a:cs typeface="Times New Roman"/>
              </a:rPr>
              <a:t>потешки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).</a:t>
            </a:r>
            <a:endParaRPr lang="ru-RU" sz="11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Вносила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шапочки персонажей, яркие игрушки, </a:t>
            </a:r>
            <a:r>
              <a:rPr lang="ru-RU" sz="1100" dirty="0" smtClean="0">
                <a:latin typeface="Times New Roman"/>
                <a:ea typeface="Calibri"/>
                <a:cs typeface="Times New Roman"/>
              </a:rPr>
              <a:t>картинки. Выполняя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подражательные действия под музыку, дети получают возможность лучше осознавать различные ситуации и роли, развивают крупную и мелкую моторику и речь, а музыкальное сопровождение развивает музыкальный слух и память. Подвижные игры с песенками учат малышей быстро принимать решения, взаимодействовать с другими и добиваться успеха. Эти использовались во всех режимных моментах. </a:t>
            </a:r>
            <a:endParaRPr lang="ru-RU" sz="1100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100" dirty="0">
                <a:latin typeface="Times New Roman"/>
                <a:ea typeface="Times New Roman"/>
              </a:rPr>
              <a:t>13 детей адаптировались в легкой форме, эти дети почти не болели, адекватно вели себя в коллективе. Для таких детей характерен высокий уровень навыков самообслуживания</a:t>
            </a:r>
            <a:r>
              <a:rPr lang="ru-RU" sz="1100" dirty="0" smtClean="0">
                <a:latin typeface="Times New Roman"/>
                <a:ea typeface="Times New Roman"/>
              </a:rPr>
              <a:t>. </a:t>
            </a:r>
            <a:r>
              <a:rPr lang="ru-RU" sz="1100" dirty="0">
                <a:latin typeface="Times New Roman"/>
                <a:ea typeface="Times New Roman"/>
              </a:rPr>
              <a:t>У 7 детей средняя степень адаптационного процесса: они переболели по 1- 2 раза, у них наблюдались признаки психического стресса: страх, упрямство, плаксивость. Но по истечению месяца поведение у них нормализовалось и самочувствие улучшилось</a:t>
            </a:r>
            <a:r>
              <a:rPr lang="ru-RU" sz="1100" dirty="0" smtClean="0">
                <a:latin typeface="Times New Roman"/>
                <a:ea typeface="Times New Roman"/>
              </a:rPr>
              <a:t>.   </a:t>
            </a:r>
            <a:r>
              <a:rPr lang="ru-RU" sz="1100" dirty="0">
                <a:latin typeface="Times New Roman"/>
                <a:ea typeface="Times New Roman"/>
              </a:rPr>
              <a:t>Тяжелой степени адаптации нет.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dirty="0" smtClean="0">
                <a:latin typeface="Times New Roman"/>
                <a:ea typeface="Calibri"/>
                <a:cs typeface="Times New Roman"/>
              </a:rPr>
              <a:t>Поставленная </a:t>
            </a:r>
            <a:r>
              <a:rPr lang="ru-RU" sz="1100" dirty="0">
                <a:latin typeface="Times New Roman"/>
                <a:ea typeface="Calibri"/>
                <a:cs typeface="Times New Roman"/>
              </a:rPr>
              <a:t>цель и задачи в ходе реализации проекта были выполнены полностью.</a:t>
            </a:r>
            <a:endParaRPr lang="ru-RU" sz="1100" dirty="0">
              <a:ea typeface="Calibri"/>
              <a:cs typeface="Times New Roman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7220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1141413" y="2349500"/>
            <a:ext cx="7607051" cy="3776663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Цель проекта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: Создать благоприятные условия для формирования коммуникативных навыков у детей раннего возраста, посредством русского фольклора (</a:t>
            </a:r>
            <a:r>
              <a:rPr lang="ru-RU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потешки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, песенки, стихов), и более легкой адаптации к детскому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саду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</a:t>
            </a: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Задачи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развивать общую моторику, и мелкую моторику пальцев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рук.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развивать активную речь;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развивать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интерес и любовь к фольклору;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доброжелательные отношения в общении со сверстниками и взрослыми.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6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344088"/>
            <a:ext cx="8136904" cy="29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Участники проекта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: воспитатели, учитель-логопед, педагог-психолог, музыкальный руководитель, инструктор по физической культуре,  дети раннего возраста и их родители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Ожидаемый результат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Дети заинтересованно рассматривают иллюстрации, слушают и проговаривают </a:t>
            </a:r>
            <a:r>
              <a:rPr lang="ru-RU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потешки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и стихи за взрослыми, активно участвуют в народных играх, играх- занятиях по развитию речи, более мягко проходит адаптация к детскому саду, дети доброжелательны по отношению к сверстникам и взрослым, малыши стали подвижны, </a:t>
            </a:r>
            <a:r>
              <a:rPr lang="ru-RU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раскрепощенны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6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тчет по проекту  млд.гр\фото\20191113_09100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038600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отчет по проекту  млд.гр\фото\IMG_20190822_09165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3559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2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тчет по проекту  млд.гр\фото\IMG_20190904_07512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204864"/>
            <a:ext cx="325598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отчет по проекту  млд.гр\фото\IMG_20190905_16471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5"/>
            <a:ext cx="3312368" cy="44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тчет по проекту  млд.гр\фото\20191113_0918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84784"/>
            <a:ext cx="614468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тчет по проекту  млд.гр\фото\IMG_20191004_09060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33559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отчет по проекту  млд.гр\фото\IMG_20191007_09351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3559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13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отчет по проекту  млд.гр\фото\IMG_20191017_16452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3559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отчет по проекту  млд.гр\фото\IMG_20191021_16253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3559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User\Desktop\1 младшая группа\группа Лучики 2019\IMG_20190904_0752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25765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отчет по проекту  млд.гр\фото\IMG_20190826_0903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3557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4385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130</TotalTime>
  <Words>512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2</vt:lpstr>
      <vt:lpstr>Проект «Ладушки, ладушки…»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User</dc:creator>
  <cp:lastModifiedBy>User</cp:lastModifiedBy>
  <cp:revision>22</cp:revision>
  <dcterms:created xsi:type="dcterms:W3CDTF">2015-05-18T09:58:20Z</dcterms:created>
  <dcterms:modified xsi:type="dcterms:W3CDTF">2020-09-07T10:39:35Z</dcterms:modified>
</cp:coreProperties>
</file>