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lour-pencil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76846"/>
          <a:stretch>
            <a:fillRect/>
          </a:stretch>
        </p:blipFill>
        <p:spPr>
          <a:xfrm>
            <a:off x="1241626" y="4071943"/>
            <a:ext cx="6616522" cy="1428760"/>
          </a:xfrm>
          <a:prstGeom prst="rect">
            <a:avLst/>
          </a:prstGeom>
        </p:spPr>
      </p:pic>
      <p:pic>
        <p:nvPicPr>
          <p:cNvPr id="9" name="Рисунок 8" descr="colour-pencil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846"/>
          <a:stretch>
            <a:fillRect/>
          </a:stretch>
        </p:blipFill>
        <p:spPr>
          <a:xfrm>
            <a:off x="714348" y="2143115"/>
            <a:ext cx="7858180" cy="1626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bordur-deti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07"/>
            <a:ext cx="9144000" cy="21741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lour-pencils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r="6500" b="19798"/>
          <a:stretch>
            <a:fillRect/>
          </a:stretch>
        </p:blipFill>
        <p:spPr>
          <a:xfrm>
            <a:off x="-32" y="6215082"/>
            <a:ext cx="5143536" cy="642918"/>
          </a:xfrm>
          <a:prstGeom prst="rect">
            <a:avLst/>
          </a:prstGeom>
        </p:spPr>
      </p:pic>
      <p:pic>
        <p:nvPicPr>
          <p:cNvPr id="8" name="Рисунок 7" descr="colour-pencils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8" t="50000" r="34000" b="19798"/>
          <a:stretch>
            <a:fillRect/>
          </a:stretch>
        </p:blipFill>
        <p:spPr>
          <a:xfrm flipH="1">
            <a:off x="5214942" y="6215082"/>
            <a:ext cx="392909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0041-F57B-4764-A7EE-6C0D4680B622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5CAE-9A20-427D-9C8E-7444E160F3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262464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«Волшебный пластилин»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4568552" cy="15617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раннего возраста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Полетаева И.Л.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\160___02\IMG_467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\160___02\IMG_468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4326632" cy="32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442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Desktop\фото\кружок\IMG_465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фото\кружок\IMG_468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60948"/>
            <a:ext cx="4470648" cy="335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8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2736304"/>
          </a:xfrm>
        </p:spPr>
        <p:txBody>
          <a:bodyPr/>
          <a:lstStyle/>
          <a:p>
            <a:r>
              <a:rPr lang="ru-RU" dirty="0" smtClean="0"/>
              <a:t>Продолжение следует…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66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836712"/>
            <a:ext cx="7762056" cy="5289451"/>
          </a:xfrm>
        </p:spPr>
        <p:txBody>
          <a:bodyPr>
            <a:normAutofit fontScale="70000" lnSpcReduction="20000"/>
          </a:bodyPr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u="sng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Цель проекта:</a:t>
            </a:r>
            <a:endParaRPr lang="ru-RU" sz="1800" i="1" dirty="0">
              <a:ea typeface="Calibri"/>
              <a:cs typeface="Times New Roman"/>
            </a:endParaRPr>
          </a:p>
          <a:p>
            <a:pPr indent="22860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Развитие мелкой моторики у детей раннего возраста посредством пластилина и </a:t>
            </a:r>
            <a:r>
              <a:rPr lang="ru-RU" dirty="0" err="1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пластилинографии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800" i="1" dirty="0">
              <a:ea typeface="Calibri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u="sng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Задачи проекта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800" i="1" dirty="0">
              <a:ea typeface="Calibri"/>
              <a:cs typeface="Times New Roman"/>
            </a:endParaRPr>
          </a:p>
          <a:p>
            <a:pPr indent="228600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Учить основным приемам работы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с пластилином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i="1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отщипывание, надавливание, размазывание, вдавливание)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, учить принимать и слушать речь воспитателя;</a:t>
            </a:r>
            <a:endParaRPr lang="ru-RU" sz="1800" i="1" dirty="0">
              <a:ea typeface="Calibri"/>
              <a:cs typeface="Times New Roman"/>
            </a:endParaRPr>
          </a:p>
          <a:p>
            <a:pPr indent="228600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Развивать мелкую моторику рук;</a:t>
            </a:r>
            <a:endParaRPr lang="ru-RU" sz="1800" i="1" dirty="0">
              <a:ea typeface="Calibri"/>
              <a:cs typeface="Times New Roman"/>
            </a:endParaRPr>
          </a:p>
          <a:p>
            <a:pPr indent="228600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Воспитывать навыки аккуратной работы с пластилином и интерес к коллективной работе.</a:t>
            </a:r>
            <a:endParaRPr lang="ru-RU" sz="1800" i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 младшая группа\фото\группа Лучики 2019\IMG_20191009_09312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72306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 младшая группа\фото\группа Лучики 2019\IMG_20191024_15301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2778720" cy="374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 младшая группа\фото\группа Лучики 2019\IMG_20191024_153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86691"/>
            <a:ext cx="2686525" cy="362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\159___01\IMG_462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98640" cy="329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\159___01\IMG_463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780928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81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 младшая группа\фото\группа Лучики 2019\IMG_20191017_1550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04664"/>
            <a:ext cx="357736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\кружок\IMG_464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348880"/>
            <a:ext cx="4518653" cy="33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8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\кружок\IMG_463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\кружок\IMG_463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326632" cy="32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28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1070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646"/>
            <a:ext cx="4323457" cy="324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89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\160___02\IMG_465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\160___02\IMG_465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4326632" cy="32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3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\160___02\IMG_465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\160___02\IMG_465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88940"/>
            <a:ext cx="4470648" cy="335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471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14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«Волшебный пластилин»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Продолжение следует…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</cp:revision>
  <dcterms:created xsi:type="dcterms:W3CDTF">2013-03-16T17:10:51Z</dcterms:created>
  <dcterms:modified xsi:type="dcterms:W3CDTF">2020-02-18T09:43:17Z</dcterms:modified>
</cp:coreProperties>
</file>