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73" r:id="rId3"/>
    <p:sldId id="271" r:id="rId4"/>
    <p:sldId id="272" r:id="rId5"/>
    <p:sldId id="262" r:id="rId6"/>
    <p:sldId id="266" r:id="rId7"/>
    <p:sldId id="261" r:id="rId8"/>
    <p:sldId id="257" r:id="rId9"/>
    <p:sldId id="265" r:id="rId10"/>
    <p:sldId id="264" r:id="rId11"/>
    <p:sldId id="259" r:id="rId12"/>
    <p:sldId id="267" r:id="rId13"/>
    <p:sldId id="258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9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32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08390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498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3478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26944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0504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3587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31987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4240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7106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284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3061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12/21/2016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148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278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033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286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9342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0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539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remontpozitif.ru/publ/dizajn_i_remont_doma/aksessuary_dlja_doma/ehkzoticheskie_zhivotnye_i_pticy_karlikovye_svinki_khishhniki_pingviny_i_amfibii_kak_soderzhat_ehkzotov_v_domashnikh_uslovijakh/42-1-0-153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15714" y="1202615"/>
            <a:ext cx="7418231" cy="1303337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FF7C80"/>
                </a:solidFill>
              </a:rPr>
              <a:t>«Индейская культура»</a:t>
            </a:r>
            <a:br>
              <a:rPr lang="ru-RU" sz="6000" b="1" i="1" dirty="0" smtClean="0">
                <a:solidFill>
                  <a:srgbClr val="FF7C80"/>
                </a:solidFill>
              </a:rPr>
            </a:br>
            <a:r>
              <a:rPr lang="ru-RU" sz="6000" b="1" i="1" dirty="0">
                <a:solidFill>
                  <a:srgbClr val="FF7C80"/>
                </a:solidFill>
              </a:rPr>
              <a:t>Роспись перьев</a:t>
            </a:r>
            <a:r>
              <a:rPr lang="ru-RU" b="1" i="1" dirty="0">
                <a:solidFill>
                  <a:srgbClr val="FF7C80"/>
                </a:solidFill>
              </a:rPr>
              <a:t/>
            </a:r>
            <a:br>
              <a:rPr lang="ru-RU" b="1" i="1" dirty="0">
                <a:solidFill>
                  <a:srgbClr val="FF7C80"/>
                </a:solidFill>
              </a:rPr>
            </a:br>
            <a:endParaRPr lang="ru-RU" b="1" i="1" dirty="0">
              <a:solidFill>
                <a:srgbClr val="FF9966"/>
              </a:solidFill>
            </a:endParaRPr>
          </a:p>
        </p:txBody>
      </p:sp>
      <p:pic>
        <p:nvPicPr>
          <p:cNvPr id="7" name="Picture 2" descr="http://www.remontpozitif.ru/_pu/17/897866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14301">
            <a:off x="652768" y="3164590"/>
            <a:ext cx="5244882" cy="33188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www.iskustvo.in.ua/img/rospis_pera/rospis_pera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02732">
            <a:off x="153054" y="113382"/>
            <a:ext cx="3609604" cy="28636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iskustvo.in.ua/img/rospis_pera/rospis_pera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57918">
            <a:off x="6630271" y="2953350"/>
            <a:ext cx="4673166" cy="34352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4155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9499" y="556268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</a:rPr>
              <a:t>Перья, прежде всего, нужно хорошенько вымыть и высушить – просушивать перышки можно негорячим утюгом – в этом случае, они сохранят свою первоначальную форму. Когда «холст» готов к работе, нужно определиться, что именно вы будете рисовать. Если предполагается создать абстрактную картину – допустим, просто раскрасить перышко в разные цвета, то можно сразу приступать к окрашиванию. Для росписи лучше всего взять акриловые краски, которые можно развести слегка водой – таким образом, на пере создается </a:t>
            </a: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эффект </a:t>
            </a:r>
            <a:r>
              <a:rPr lang="ru-RU" sz="20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омбре</a:t>
            </a: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. 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</a:rPr>
              <a:t>Нанесение на разноцветную основу декоративных элементов краской (завитушек, точек, надписей) возможно только после окончательного высыхания первоначального слоя.</a:t>
            </a:r>
            <a:endParaRPr lang="ru-RU" sz="2000" dirty="0"/>
          </a:p>
        </p:txBody>
      </p:sp>
      <p:pic>
        <p:nvPicPr>
          <p:cNvPr id="6153" name="Picture 9" descr="http://www.remontpozitif.ru/_pu/17/66150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9869" y="695459"/>
            <a:ext cx="3490143" cy="252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http://secondstreet.ru/uploads/images/00/74/49/2013/04/29/88fa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4998" y="3528543"/>
            <a:ext cx="3398993" cy="238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7703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4098" y="850008"/>
            <a:ext cx="4919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Roboto"/>
              </a:rPr>
              <a:t>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88675" y="722418"/>
            <a:ext cx="558943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В том же случае, если вы хотите создать сложный рисунок – например, изобразить пейзаж или животное, перо рекомендуется подвергнуть специальной обработке желатином. Для этого, желатин заваривается, слегка остужается, и затем им прокрашиваются перышки. После того, как перо высохнет его можно начать расписывать. Дело в том, что желатин как бы склеивает волоски пера, делая «холст» более плотным и однородным, что обеспечивает возможность прорисовки мелких деталей изображения.</a:t>
            </a:r>
            <a:endParaRPr lang="ru-RU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     Несколько 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слов нужно сказать и о краске. Обычно, для росписи перьев используются акриловые краски, но можно отдать предпочтение и иным красителям – главное условие – они должны быстро высыхать, иначе изображение растечется по перу.</a:t>
            </a:r>
            <a:endParaRPr lang="ru-RU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4" name="Picture 3" descr="s611543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303" y="1250118"/>
            <a:ext cx="5255523" cy="39311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2896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1629" y="523311"/>
            <a:ext cx="86331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Вот, собственно и все правила, касающиеся 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росписи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 перьев. </a:t>
            </a:r>
            <a:r>
              <a:rPr lang="ru-RU" b="1" dirty="0">
                <a:solidFill>
                  <a:srgbClr val="006400"/>
                </a:solidFill>
                <a:latin typeface="verdana" panose="020B0604030504040204" pitchFamily="34" charset="0"/>
              </a:rPr>
              <a:t>Создавать рисунки на перьях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 не так сложно, как может показаться на первый взгляд. Немаловажно, что этот вид изобразительного творчества доступен каждому, и он не имеет никаких ограничений для экспериментов.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 descr="http://www.featherlady.net/badbo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936" y="2277637"/>
            <a:ext cx="7620000" cy="2438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featherlady.net/lilstink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0957" y="4392793"/>
            <a:ext cx="6911393" cy="18457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595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295397" y="686449"/>
            <a:ext cx="9601200" cy="6016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работы нам понадобится: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1712890" y="1288111"/>
            <a:ext cx="9601200" cy="1751303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перья</a:t>
            </a:r>
          </a:p>
          <a:p>
            <a:r>
              <a:rPr lang="ru-RU" sz="18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Клей ПВА (разбавленный водой 1:1) или желатин</a:t>
            </a:r>
            <a:endParaRPr lang="ru-RU" sz="1800" dirty="0"/>
          </a:p>
          <a:p>
            <a:r>
              <a:rPr lang="ru-RU" sz="18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краски </a:t>
            </a:r>
            <a:r>
              <a:rPr lang="ru-RU" sz="1800" dirty="0">
                <a:solidFill>
                  <a:srgbClr val="333333"/>
                </a:solidFill>
                <a:latin typeface="Verdana" panose="020B0604030504040204" pitchFamily="34" charset="0"/>
              </a:rPr>
              <a:t>(</a:t>
            </a:r>
            <a:r>
              <a:rPr lang="ru-RU" sz="18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акриловые)</a:t>
            </a:r>
            <a:endParaRPr lang="ru-RU" sz="1800" dirty="0"/>
          </a:p>
          <a:p>
            <a:r>
              <a:rPr lang="ru-RU" sz="18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кисть </a:t>
            </a:r>
            <a:r>
              <a:rPr lang="ru-RU" sz="18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(</a:t>
            </a:r>
            <a:r>
              <a:rPr lang="ru-RU" sz="18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т</a:t>
            </a:r>
            <a:r>
              <a:rPr lang="ru-RU" sz="18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онкая</a:t>
            </a:r>
            <a:r>
              <a:rPr lang="ru-RU" sz="18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, круглая)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95397" y="3203730"/>
            <a:ext cx="93414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В краски добавить немного воды, чтоб перо их хорошо впитывало</a:t>
            </a: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.</a:t>
            </a:r>
          </a:p>
          <a:p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При этом цвета будут немного смешиваться друг с другом, создавая своего рода градиент (при желании переход цвета можно сделать более резким, просто в краски добавить меньше воды).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После того, как все перо было окрашено, автор добавила белые точки и линии.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4689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econdstreet.ru/uploads/images/00/74/49/2013/04/29/57fb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10521">
            <a:off x="1401412" y="321423"/>
            <a:ext cx="4839431" cy="31706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econdstreet.ru/uploads/images/00/74/49/2013/04/29/ddafe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94854">
            <a:off x="7754109" y="384623"/>
            <a:ext cx="3231568" cy="22899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iskustvo.in.ua/img/rospis_pera/rospis_pera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35320">
            <a:off x="2259427" y="3486121"/>
            <a:ext cx="3939907" cy="29877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iskustvo.in.ua/img/rospis_pera/rospis_pera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48284">
            <a:off x="6744370" y="3167038"/>
            <a:ext cx="3901270" cy="29259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1430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x-art.ru/blog/wp-content/uploads/2012/06/id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304" y="209282"/>
            <a:ext cx="5112912" cy="38346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facepla.net/images/stories2/391/Ian_Davie_/WZkOM63M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862" y="2321417"/>
            <a:ext cx="4738398" cy="41353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5166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0.liveinternet.ru/images/attach/c/3/77/769/77769060_leapofjo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3316" y="456239"/>
            <a:ext cx="7352808" cy="22226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82100" y="2799497"/>
            <a:ext cx="94778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Роспись пера – это интересный и сложный творческий процесс, который требует усидчивости, аккуратности, четкости в работе, при желании добиться хорошего результата. Он привлекателен своей необычностью, т.к. используются нетрадиционное поле для художественной деятельности. Для того чтобы эта технология была доступна для детей с любым уровнем подготовки, следует выбирать для первых попыток не сложное изображение и показывать поэтапное выполнение работы. Единственный способ достичь уровня мастерства, необходимого для создания хороших работ, - это практика.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228271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6618" y="405905"/>
            <a:ext cx="1044391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verdana" panose="020B0604030504040204" pitchFamily="34" charset="0"/>
              </a:rPr>
              <a:t>История возникновения росписи на перьях неизвестна. 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Хотя, если подумать и вспомнить историю и культуру других народов, в частности индейцев, можно заметить, что традиция использования перьев в декоративных элементах одежды, головных </a:t>
            </a:r>
            <a:r>
              <a:rPr lang="ru-RU" sz="24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уборов и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  <a:r>
              <a:rPr lang="ru-RU" sz="24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талисманов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 (безусловно, индейцы наделяли созданные ими амулеты из перьев, и перьевой декор на одежде, особым смыслом и тайной силой) существовала с незапамятных времен. </a:t>
            </a:r>
            <a:r>
              <a:rPr lang="ru-RU" sz="24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И , возможно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, что именно оттуда была позаимствована идея использования перьев не только для практических нужд (типа создания веничков или пуховых постельных принадлежностей), но и для нужд творчества.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 </a:t>
            </a:r>
            <a:endParaRPr lang="ru-RU" dirty="0"/>
          </a:p>
        </p:txBody>
      </p:sp>
      <p:pic>
        <p:nvPicPr>
          <p:cNvPr id="10242" name="Picture 2" descr="http://bm.img.com.ua/nxs/img/prikol/images/large/5/0/171805_3396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9500" y="4837888"/>
            <a:ext cx="6771970" cy="190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897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2277" y="464427"/>
            <a:ext cx="665837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      Рисовать 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картины на перьях птиц — древнее искусство народа маори. </a:t>
            </a:r>
            <a:r>
              <a:rPr lang="ru-RU" sz="24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     Современные 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художники овладели им в совершенстве</a:t>
            </a:r>
            <a:r>
              <a:rPr lang="ru-RU" sz="24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. Последователи 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искусства коренного народа Новой Зеландии — художники, занимающиеся живописью на перьях птиц — есть практически в каждой стране. </a:t>
            </a:r>
            <a:endParaRPr lang="ru-RU" sz="24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    Самые 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известные из </a:t>
            </a:r>
            <a:r>
              <a:rPr lang="ru-RU" sz="24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них - это 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британский художник Ян Дэйви, рисующий исключительно на лебединых перьях, и американка Джулия Томпсон, </a:t>
            </a:r>
            <a:r>
              <a:rPr lang="ru-RU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используяющая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 в своем творчестве перья павлинов и индеек</a:t>
            </a:r>
            <a:r>
              <a:rPr lang="ru-RU" sz="24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http://actual-art.ru/wp-content/uploads/2011/11/05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3350" y="1352282"/>
            <a:ext cx="4704102" cy="35316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6114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facepla.net/images/stories2/391/Ian_Davie_/6093933245962826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83" y="3481331"/>
            <a:ext cx="4629697" cy="32631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54580" y="274508"/>
            <a:ext cx="633180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Джулия </a:t>
            </a:r>
            <a:r>
              <a:rPr lang="ru-RU" sz="24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Томпсон 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начала заниматься своим непростым творчеством с 1990 года. Как утверждает сама художница, вначале она обратилась к этому занятию лишь для того, чтобы найти хоть какое-то применение перьям, выпавшим из крыльев павлинов, принадлежащих ее матери. «Никогда не делая этого раньше, но зная о скрепляющих свойствах акриловых красок, я решила, что это вполне осуществимый эксперимент», — говорит художница. Начав с простых сюжетов, со временем Джулия перешла к изображению более сложных рисунков.</a:t>
            </a:r>
            <a:endParaRPr lang="ru-RU" sz="2400" dirty="0"/>
          </a:p>
        </p:txBody>
      </p:sp>
      <p:pic>
        <p:nvPicPr>
          <p:cNvPr id="8194" name="Picture 2" descr="http://s019.radikal.ru/i634/1205/35/648a0afebb6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4370" y="145720"/>
            <a:ext cx="3192932" cy="28736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0263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2530" y="729373"/>
            <a:ext cx="529750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6400"/>
                </a:solidFill>
                <a:latin typeface="verdana" panose="020B0604030504040204" pitchFamily="34" charset="0"/>
              </a:rPr>
              <a:t>Джулии </a:t>
            </a:r>
            <a:r>
              <a:rPr lang="ru-RU" sz="2000" dirty="0">
                <a:solidFill>
                  <a:srgbClr val="006400"/>
                </a:solidFill>
                <a:latin typeface="verdana" panose="020B0604030504040204" pitchFamily="34" charset="0"/>
              </a:rPr>
              <a:t>Томпсон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удается 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</a:rPr>
              <a:t>изобразить на небольшом перышке целые картины – пейзажи или </a:t>
            </a:r>
            <a:r>
              <a:rPr lang="ru-RU" sz="2000" u="sng" dirty="0">
                <a:solidFill>
                  <a:srgbClr val="552F16"/>
                </a:solidFill>
                <a:latin typeface="verdana" panose="020B0604030504040204" pitchFamily="34" charset="0"/>
                <a:hlinkClick r:id="rId2" tooltip="экзотические животные"/>
              </a:rPr>
              <a:t>животных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</a:rPr>
              <a:t>. Её произведения высоко ценятся на родине – как с художественной, так и с материальной точки зрения. Расписные перышки, упакованные в стеклянные коробочки, считаются весьма удачным сувениром для близких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endParaRPr lang="ru-RU" sz="2400" dirty="0"/>
          </a:p>
        </p:txBody>
      </p:sp>
      <p:pic>
        <p:nvPicPr>
          <p:cNvPr id="12290" name="Picture 2" descr="http://frpg.frpg.frpg.ww.ideasmarket.ru/uploads/posts/2010-05/1274463529_egr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0184" y="386365"/>
            <a:ext cx="2292906" cy="54593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mongolcom.mn/uploads/photo/201310/600/526e4b67c98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0620" y="0"/>
            <a:ext cx="2234317" cy="65965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biglux.ru/photos/rospis_po_peru/pero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39" y="3961027"/>
            <a:ext cx="5933090" cy="2635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5061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5156" y="605307"/>
            <a:ext cx="1119173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    В 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</a:rPr>
              <a:t>нашей стране такой вид ручной работы как роспись перьев пока еще не слишком популярен. Возможно, это связано с тем, что за границей достать птичье перо бывает весьма проблематично, в связи с разнообразными запретами в области охраны пернатых. Поэтому и </a:t>
            </a: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сувениры из перьев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</a:rPr>
              <a:t> ценятся высоко. Ну, а для нашей страны, раздобыть перышко для рисования на нем, не составляет труда, поэтому, пока что мы еще не поняли всей прелести данного вида творчества</a:t>
            </a: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  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</a:rPr>
              <a:t>Впрочем, потихоньку оно набирает популярность, поэтому далее мы в общих чертах рассмотрим </a:t>
            </a:r>
            <a:r>
              <a:rPr lang="ru-RU" sz="2000" b="1" dirty="0">
                <a:solidFill>
                  <a:srgbClr val="006400"/>
                </a:solidFill>
                <a:latin typeface="verdana" panose="020B0604030504040204" pitchFamily="34" charset="0"/>
              </a:rPr>
              <a:t>основные этапы роспись перьев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</a:rPr>
              <a:t> – может быть, вам захочется проверить свои силы в </a:t>
            </a: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рисовании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</a:rPr>
              <a:t> именно таким образом.</a:t>
            </a:r>
            <a:endParaRPr lang="ru-RU" sz="20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   Для 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</a:rPr>
              <a:t>работы, по крайней мере, заграничные мастера, предпочитают использовать перья павлинов или лебедей. Но, в общем-то, не обязательно брать перья именно этих птиц – просто, в силу  размеров этих перьев, с ними проще работать. Однако, для </a:t>
            </a: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росписи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</a:rPr>
              <a:t> можно взять перо любой другой птицы, либо соединить (склеить) между собой несколько перьев, если вы планируете создавать «масштабную» картину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864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emontpozitif.ru/_pu/17/221412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91116">
            <a:off x="1031337" y="221637"/>
            <a:ext cx="3321721" cy="42646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remontpozitif.ru/_pu/17/553725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88839">
            <a:off x="5461670" y="247403"/>
            <a:ext cx="5810250" cy="44862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static.diary.ru/userdir/1/6/5/8/1658596/589937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5592" y="4707936"/>
            <a:ext cx="7412955" cy="19971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2004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80418">
            <a:off x="294691" y="481154"/>
            <a:ext cx="4984040" cy="33599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18" name="Picture 2" descr="http://www.ellf.ru/uploads/posts/2010-12/1292577896_1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880" y="4932608"/>
            <a:ext cx="5484056" cy="16199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50039" y="656822"/>
            <a:ext cx="579549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Vrinda" panose="020B0502040204020203" pitchFamily="34" charset="0"/>
              </a:rPr>
              <a:t>В последнее время необычайно актуальными становятся аксессуары с использованием перьев. Это и всевозможные </a:t>
            </a:r>
            <a:r>
              <a:rPr lang="ru-RU" sz="2400" dirty="0" smtClean="0">
                <a:latin typeface="Times New Roman" panose="02020603050405020304" pitchFamily="18" charset="0"/>
                <a:cs typeface="Vrinda" panose="020B0502040204020203" pitchFamily="34" charset="0"/>
              </a:rPr>
              <a:t>брелоки</a:t>
            </a:r>
            <a:r>
              <a:rPr lang="ru-RU" sz="2400" dirty="0">
                <a:latin typeface="Times New Roman" panose="02020603050405020304" pitchFamily="18" charset="0"/>
                <a:cs typeface="Vrinda" panose="020B0502040204020203" pitchFamily="34" charset="0"/>
              </a:rPr>
              <a:t>, подвесочки и ободки, и украшения для сумочек. Также перья могут пригодиться в декоре квартиры (например, для создания </a:t>
            </a:r>
            <a:r>
              <a:rPr lang="ru-RU" sz="2400" dirty="0" smtClean="0">
                <a:latin typeface="Times New Roman" panose="02020603050405020304" pitchFamily="18" charset="0"/>
                <a:cs typeface="Vrinda" panose="020B0502040204020203" pitchFamily="34" charset="0"/>
              </a:rPr>
              <a:t>рамочки с пёрышком). </a:t>
            </a:r>
            <a:r>
              <a:rPr lang="ru-RU" sz="2400" dirty="0">
                <a:latin typeface="Times New Roman" panose="02020603050405020304" pitchFamily="18" charset="0"/>
                <a:cs typeface="Vrinda" panose="020B0502040204020203" pitchFamily="34" charset="0"/>
              </a:rPr>
              <a:t>Зачастую натуральная цветовая гамма пера не вписывается в общую </a:t>
            </a:r>
            <a:r>
              <a:rPr lang="ru-RU" sz="2400" dirty="0" smtClean="0">
                <a:latin typeface="Times New Roman" panose="02020603050405020304" pitchFamily="18" charset="0"/>
                <a:cs typeface="Vrinda" panose="020B0502040204020203" pitchFamily="34" charset="0"/>
              </a:rPr>
              <a:t>композицию, </a:t>
            </a:r>
            <a:r>
              <a:rPr lang="ru-RU" sz="2400" dirty="0">
                <a:latin typeface="Times New Roman" panose="02020603050405020304" pitchFamily="18" charset="0"/>
                <a:cs typeface="Vrinda" panose="020B0502040204020203" pitchFamily="34" charset="0"/>
              </a:rPr>
              <a:t>и тут на помощь приходят краски. О том, как сделать перышко красивым, ярким и эксклюзивным, я расскажу в </a:t>
            </a:r>
            <a:r>
              <a:rPr lang="ru-RU" sz="2400" dirty="0" smtClean="0">
                <a:latin typeface="Times New Roman" panose="02020603050405020304" pitchFamily="18" charset="0"/>
                <a:cs typeface="Vrinda" panose="020B0502040204020203" pitchFamily="34" charset="0"/>
              </a:rPr>
              <a:t>мастер-классе по </a:t>
            </a:r>
            <a:r>
              <a:rPr lang="ru-RU" sz="2400" dirty="0">
                <a:latin typeface="Times New Roman" panose="02020603050405020304" pitchFamily="18" charset="0"/>
                <a:cs typeface="Vrinda" panose="020B0502040204020203" pitchFamily="34" charset="0"/>
              </a:rPr>
              <a:t>росписи перьев</a:t>
            </a:r>
            <a:endParaRPr lang="ru-RU" sz="2400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701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0862" y="770972"/>
            <a:ext cx="5014175" cy="4831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Несмотря 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</a:rPr>
              <a:t>на то, что у каждого из мастеров росписи есть свои секреты создания изображений, каких-то классических канонов работы в данной области пока нет. </a:t>
            </a:r>
            <a:endParaRPr lang="ru-RU" sz="20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С 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</a:rPr>
              <a:t>одной стороны – это минус, т.к. каждому начинающему пробовать свои силы в данном деле, приходится все делать «с нуля» - учась методом проб и ошибок. С другой стороны, отсутствие правил позволяет экспериментировать с обработкой материала, </a:t>
            </a: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красками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</a:rPr>
              <a:t> для рисунка и т.д.</a:t>
            </a:r>
            <a:endParaRPr lang="ru-RU" sz="2000" dirty="0"/>
          </a:p>
        </p:txBody>
      </p:sp>
      <p:pic>
        <p:nvPicPr>
          <p:cNvPr id="5122" name="Picture 2" descr="http://www.remontpozitif.ru/_pu/17/41061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6369" y="1272371"/>
            <a:ext cx="5536887" cy="407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66917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166</TotalTime>
  <Words>614</Words>
  <Application>Microsoft Office PowerPoint</Application>
  <PresentationFormat>Произвольный</PresentationFormat>
  <Paragraphs>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Натуральные материалы</vt:lpstr>
      <vt:lpstr>«Индейская культура» Роспись перьев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Для работы нам понадобится: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Звезда</dc:creator>
  <cp:lastModifiedBy>Образовательное учреждение</cp:lastModifiedBy>
  <cp:revision>19</cp:revision>
  <dcterms:created xsi:type="dcterms:W3CDTF">2016-12-19T19:50:57Z</dcterms:created>
  <dcterms:modified xsi:type="dcterms:W3CDTF">2016-12-21T06:20:30Z</dcterms:modified>
</cp:coreProperties>
</file>