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4" r:id="rId4"/>
    <p:sldId id="257" r:id="rId5"/>
    <p:sldId id="265" r:id="rId6"/>
    <p:sldId id="266" r:id="rId7"/>
    <p:sldId id="267" r:id="rId8"/>
    <p:sldId id="268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14" autoAdjust="0"/>
  </p:normalViewPr>
  <p:slideViewPr>
    <p:cSldViewPr snapToGrid="0">
      <p:cViewPr varScale="1">
        <p:scale>
          <a:sx n="116" d="100"/>
          <a:sy n="116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4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17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89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58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54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3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7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4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BA08-85A5-4B8F-B657-769FAA45DACD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96D1-5EFA-4D9C-BBE1-839E575BE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0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allons.ru/fon/20/para_progulka_vecher_gorod_otnosheniya_chuvstva_192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89400">
            <a:off x="3710189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</a:rPr>
              <a:t>С Днём Святого Валентина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1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859" cy="6916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31" y="250031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День Святого Валентина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Из истории праздника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8904" y="1825624"/>
            <a:ext cx="7364895" cy="4694445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+mj-lt"/>
              </a:rPr>
              <a:t>День Святого Валентина- праздник влюблённых-отмечается 14 февраля в Европе с XIII века, в США с 1777 года, в России- с начала1990-х годов. </a:t>
            </a:r>
          </a:p>
          <a:p>
            <a:pPr marL="0" lv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+mj-lt"/>
              </a:rPr>
              <a:t>Знаете ли вы, что… Символами </a:t>
            </a:r>
            <a:r>
              <a:rPr lang="ru-RU" b="1" i="1" dirty="0" err="1">
                <a:solidFill>
                  <a:srgbClr val="C00000"/>
                </a:solidFill>
                <a:latin typeface="+mj-lt"/>
              </a:rPr>
              <a:t>Валентинова</a:t>
            </a:r>
            <a:r>
              <a:rPr lang="ru-RU" b="1" i="1" dirty="0">
                <a:solidFill>
                  <a:srgbClr val="C00000"/>
                </a:solidFill>
                <a:latin typeface="+mj-lt"/>
              </a:rPr>
              <a:t> дня стали воркующие голубки и сердца, пронзённые стрелой Амура. В этот день девушки и юноши собирались вместе, писали на бумажках имена и бросали в кувшин, затем каждый вытаскивал по одной бумажке и узнавал имя любимого человека. В некоторых странах сохранился этот обычай. К 14 февраля выпускается множество открыток, от простых, с трогательным изображением, до раскладывающихся, в прежние времена были даже открытки, украшенные золотом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9220" name="Picture 4" descr="http://i.ytimg.com/vi/neA5KPzQLFI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92731">
            <a:off x="272434" y="640131"/>
            <a:ext cx="2107514" cy="1580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istockimg.com/file_thumbview_approve/12269955/6/stock-illustration-12269955-silhouette-of-a-couple-in-lov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9235">
            <a:off x="2147526" y="2486024"/>
            <a:ext cx="1724030" cy="2039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eekland.info/file/pic/user/2015/04/307f0adc04e2b1531a2e2a8d74ae952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597661">
            <a:off x="307302" y="4614304"/>
            <a:ext cx="1947677" cy="166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4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321" y="2097769"/>
            <a:ext cx="6745357" cy="365028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 </a:t>
            </a:r>
            <a:r>
              <a:rPr lang="ru-RU" sz="2800" b="1" i="1" dirty="0">
                <a:solidFill>
                  <a:srgbClr val="C00000"/>
                </a:solidFill>
              </a:rPr>
              <a:t>Итальянцы считают своим долгом дарить в этот день любимым сладости. Этот день так и называется в Италии- сладкий.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 </a:t>
            </a:r>
            <a:r>
              <a:rPr lang="ru-RU" sz="2800" b="1" i="1" dirty="0">
                <a:solidFill>
                  <a:srgbClr val="C00000"/>
                </a:solidFill>
              </a:rPr>
              <a:t>Финляндии и в Эстонии этот день называется Днём друзей. Кроме того, что праздник отмечают влюблённые, просто друзья дарят друг другу поздравительные открытки. В магазинах накануне этого праздника продаются безделушки, подарки в виде сердечек.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 </a:t>
            </a:r>
            <a:r>
              <a:rPr lang="ru-RU" sz="2800" b="1" i="1" dirty="0">
                <a:solidFill>
                  <a:srgbClr val="C00000"/>
                </a:solidFill>
              </a:rPr>
              <a:t>Японии проводят конкурс на самое громкое любовное послание. </a:t>
            </a:r>
          </a:p>
        </p:txBody>
      </p:sp>
      <p:pic>
        <p:nvPicPr>
          <p:cNvPr id="10242" name="Picture 2" descr="https://tampadatingjungle.files.wordpress.com/2013/02/valentines-d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0626">
            <a:off x="290902" y="339738"/>
            <a:ext cx="2797499" cy="1862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tatic8.depositphotos.com/1428504/1047/i/950/depositphotos_10473201-Love-hear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5011">
            <a:off x="9123225" y="4401979"/>
            <a:ext cx="2540441" cy="1731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15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97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762" y="147355"/>
            <a:ext cx="4740964" cy="423337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i="1" dirty="0">
                <a:solidFill>
                  <a:srgbClr val="C00000"/>
                </a:solidFill>
              </a:rPr>
              <a:t>Англичане посылают любовные послания и своим животным, особенно лошадям и собакам.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 </a:t>
            </a:r>
            <a:r>
              <a:rPr lang="ru-RU" sz="2800" b="1" i="1" dirty="0">
                <a:solidFill>
                  <a:srgbClr val="C00000"/>
                </a:solidFill>
              </a:rPr>
              <a:t>Америке в эти дни продаётся 108 миллионов роз, а на конфеты в эти дни тратят 692 миллиона долларов!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948" y="2841051"/>
            <a:ext cx="4649989" cy="3923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latin typeface="+mj-lt"/>
              </a:rPr>
              <a:t>Сердечки к празднику можно шить, лепить рисовать, вязать и печь. </a:t>
            </a:r>
            <a:endParaRPr lang="ru-RU" b="1" i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Значительная </a:t>
            </a:r>
            <a:r>
              <a:rPr lang="ru-RU" b="1" i="1" dirty="0">
                <a:solidFill>
                  <a:srgbClr val="C00000"/>
                </a:solidFill>
                <a:latin typeface="+mj-lt"/>
              </a:rPr>
              <a:t>часть «</a:t>
            </a:r>
            <a:r>
              <a:rPr lang="ru-RU" b="1" i="1" dirty="0" err="1">
                <a:solidFill>
                  <a:srgbClr val="C00000"/>
                </a:solidFill>
                <a:latin typeface="+mj-lt"/>
              </a:rPr>
              <a:t>валентинок</a:t>
            </a:r>
            <a:r>
              <a:rPr lang="ru-RU" b="1" i="1" dirty="0">
                <a:solidFill>
                  <a:srgbClr val="C00000"/>
                </a:solidFill>
                <a:latin typeface="+mj-lt"/>
              </a:rPr>
              <a:t>» анонимна и без обратного адреса, написана левой рукой или справа налево, что придаёт посланию таинственность. </a:t>
            </a:r>
            <a:endParaRPr lang="ru-RU" b="1" i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6" name="Picture 4" descr="http://www.playcast.ru/uploads/2012/08/20/36753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2502">
            <a:off x="485638" y="734178"/>
            <a:ext cx="1756393" cy="2404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638.photobucket.com/albums/uu101/bridget350/stripeyheartsyello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0714">
            <a:off x="3816916" y="4348206"/>
            <a:ext cx="2647835" cy="2042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tlib.ru/objects/gallery_596/artlib_gallery-298035-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986">
            <a:off x="8563246" y="276702"/>
            <a:ext cx="2480867" cy="2414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6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59559"/>
            <a:ext cx="12180168" cy="683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28" y="254004"/>
            <a:ext cx="9125755" cy="130767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</a:rPr>
              <a:t>Полимерная глина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11268" name="Picture 4" descr="http://svoimi-rukami-club.ru/upload/image/2015/06/article_19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3990">
            <a:off x="9519115" y="4840183"/>
            <a:ext cx="2392949" cy="14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328" y="1561680"/>
            <a:ext cx="8102329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+mj-lt"/>
              </a:rPr>
              <a:t>Полимерная глина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— это пластичная масса, по внешнему виду и на ощупь напоминает пластилин, обладает характерным травяным запахом. Для придания пластичности используют пластификаторы, которые целиком впитываются в основной материал при нагреве от 100 до 130 °C (в домашних условиях изделия «выпекают» в духовке). В результате материал теряет пластичность и способность менять форму. Отвердевшие изделия могут быть раскрашены акриловыми красками, склеены между собой и с другими материалами.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266" name="Picture 2" descr="http://nice-cool-pics.com/data/media/27/heart__204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12388">
            <a:off x="176471" y="383798"/>
            <a:ext cx="2076918" cy="16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624728.vk.me/v624728398/1d2d2/c8qsL9BVR4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2015" y="2810742"/>
            <a:ext cx="1703533" cy="12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clayharmony.com/wp-content/uploads/clay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40240">
            <a:off x="10166543" y="357922"/>
            <a:ext cx="1696333" cy="14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olympia.org.ua/wp-content/uploads/2014/03/IMG_93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728015">
            <a:off x="122567" y="2925979"/>
            <a:ext cx="1903135" cy="1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it.artesanum.com/upload/artesano/grande/2/6/6/labohemien-7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8835">
            <a:off x="618850" y="4947392"/>
            <a:ext cx="1665992" cy="16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 rot="281579">
            <a:off x="8152711" y="488075"/>
            <a:ext cx="3557592" cy="2262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 rot="20981853">
            <a:off x="212123" y="656930"/>
            <a:ext cx="3240742" cy="1867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4" name="Picture 2" descr="http://cs411829.userapi.com/v411829842/68e4/1OujId4z5O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239" y="346332"/>
            <a:ext cx="2779623" cy="273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0.etsystatic.com/000/0/5610470/il_fullxfull.2008020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6654">
            <a:off x="432332" y="3839233"/>
            <a:ext cx="3060434" cy="2295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g-fotki.yandex.ru/get/4527/82881001.38b/0_7a859_fd5da8e9_X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3469">
            <a:off x="8585165" y="3278469"/>
            <a:ext cx="2841468" cy="290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rzaki.ru/templates/img/full/26fa4623a0df188b3c243d9e217e1aef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40127" y="3674073"/>
            <a:ext cx="3112510" cy="2625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365">
            <a:off x="5541636" y="727030"/>
            <a:ext cx="6089045" cy="3314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8" name="Picture 2" descr="http://fenechka.info/lessons/brelki-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2910">
            <a:off x="327519" y="1837319"/>
            <a:ext cx="4733413" cy="3379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zhevsk.ru/forums/icons/forum_pictures/008596/85960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7203">
            <a:off x="5829961" y="4071749"/>
            <a:ext cx="3439206" cy="2347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4" y="31639"/>
            <a:ext cx="12140706" cy="6826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content-27.foto.my.mail.ru/community/livemaster/_groupsphoto/h-1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5936">
            <a:off x="663629" y="1275326"/>
            <a:ext cx="6293663" cy="3304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mkpolimer.ru/wp-content/uploads/2014/10/1312182102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2177">
            <a:off x="7166016" y="2026715"/>
            <a:ext cx="4240696" cy="4240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4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.mota.ru/upload/wallpapers/2009/07/16/12/02/14572/valentine_153-1600x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4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244</TotalTime>
  <Words>231</Words>
  <Application>Microsoft Office PowerPoint</Application>
  <PresentationFormat>Произвольный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 Днём Святого Валентина</vt:lpstr>
      <vt:lpstr>День Святого Валентина  Из истории праздника</vt:lpstr>
      <vt:lpstr> Итальянцы считают своим долгом дарить в этот день любимым сладости. Этот день так и называется в Италии- сладкий.  В Финляндии и в Эстонии этот день называется Днём друзей. Кроме того, что праздник отмечают влюблённые, просто друзья дарят друг другу поздравительные открытки. В магазинах накануне этого праздника продаются безделушки, подарки в виде сердечек.  В Японии проводят конкурс на самое громкое любовное послание. </vt:lpstr>
      <vt:lpstr> Англичане посылают любовные послания и своим животным, особенно лошадям и собакам.  В Америке в эти дни продаётся 108 миллионов роз, а на конфеты в эти дни тратят 692 миллиона долларов! </vt:lpstr>
      <vt:lpstr>Полимерная глина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Звезда</dc:creator>
  <cp:lastModifiedBy>Образовательное учреждение</cp:lastModifiedBy>
  <cp:revision>21</cp:revision>
  <dcterms:created xsi:type="dcterms:W3CDTF">2016-02-10T16:10:32Z</dcterms:created>
  <dcterms:modified xsi:type="dcterms:W3CDTF">2017-01-30T08:43:19Z</dcterms:modified>
</cp:coreProperties>
</file>