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тодический кабинет" initials="мк" lastIdx="0" clrIdx="0">
    <p:extLst>
      <p:ext uri="{19B8F6BF-5375-455C-9EA6-DF929625EA0E}">
        <p15:presenceInfo xmlns:p15="http://schemas.microsoft.com/office/powerpoint/2012/main" xmlns="" userId="методический кабине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D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FBE21-8951-4725-9383-3C2949D82187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4F-478B-4699-A5FC-C929EA24B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6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7F34F-478B-4699-A5FC-C929EA24B5E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97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4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22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6150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77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39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0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14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9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36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31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26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12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35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76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55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89280A-69F4-4F08-9CE0-ADB935F7F72D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1071B9-3C89-4659-BB3F-A49871A2D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2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4399" y="4042754"/>
            <a:ext cx="10364451" cy="194829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Вавилова Т.А. первая квалификационная категория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 первая квалификационная категория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МДОУ № 18 «Теремок» ЯМР		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://alena-cvetaeva.ru/wp-content/uploads/2016/04/83387-kak-sdelat-vesy-v-ugolok-eksperimentirovaniya-v-dou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0867" y="618517"/>
            <a:ext cx="4845226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804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545731"/>
            <a:ext cx="6292527" cy="1804043"/>
          </a:xfrm>
        </p:spPr>
        <p:txBody>
          <a:bodyPr/>
          <a:lstStyle/>
          <a:p>
            <a:r>
              <a:rPr lang="ru-RU" dirty="0"/>
              <a:t>Опыты с предметами</a:t>
            </a:r>
            <a:br>
              <a:rPr lang="ru-RU" dirty="0"/>
            </a:br>
            <a:r>
              <a:rPr lang="ru-RU" dirty="0"/>
              <a:t>«Тонет - не тонет»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219" y="2771908"/>
            <a:ext cx="4655912" cy="3491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3235" y="979762"/>
            <a:ext cx="3653366" cy="2740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0558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69156"/>
            <a:ext cx="6186311" cy="4217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В уголке экспериментально-исследовательской деятельности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 так же имеется: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камни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шишки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зеркала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коллекция «Ткани»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коллекция «Бумага»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формочки для изготовления льда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пуговицы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красители-гуашь, акварельные краски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прищепки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«мешочек ощущений»</a:t>
            </a:r>
            <a:b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b="1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>«бросовый материал»</a:t>
            </a:r>
            <a: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Arabic Typesetting" panose="03020402040406030203" pitchFamily="66" charset="-78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63" y="3732150"/>
            <a:ext cx="2064163" cy="2900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406" t="14010" r="17102"/>
          <a:stretch/>
        </p:blipFill>
        <p:spPr>
          <a:xfrm>
            <a:off x="8624711" y="1569156"/>
            <a:ext cx="2901245" cy="2511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100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8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37932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4485" y="1207910"/>
            <a:ext cx="7609337" cy="3377451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«ягодка» есть уголок экспериментально-исследовательской деятельности, задачи которого: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способность замечать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необычные особенности предметов и явлений природы.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сенсорно-эстетическое восприятие (всматриваться, любоваться),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наглядно-действенные способы познания детьми предметов,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предпосылки наблюдательности, познавательной активности.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инициативной активности в познании нового.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и активизировать словарь детей.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5582"/>
          <a:stretch/>
        </p:blipFill>
        <p:spPr>
          <a:xfrm>
            <a:off x="2934844" y="4104546"/>
            <a:ext cx="3816180" cy="2462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706" t="13913" r="16869" b="6731"/>
          <a:stretch/>
        </p:blipFill>
        <p:spPr>
          <a:xfrm>
            <a:off x="8839200" y="1207910"/>
            <a:ext cx="2980267" cy="241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56104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1649" y="-8777"/>
            <a:ext cx="10010898" cy="15176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 Black" panose="020B0A04020102020204" pitchFamily="34" charset="0"/>
              </a:rPr>
              <a:t>В уголке экспериментирования</a:t>
            </a:r>
            <a:br>
              <a:rPr lang="ru-RU" sz="1800" b="1" dirty="0">
                <a:latin typeface="Arial Black" panose="020B0A04020102020204" pitchFamily="34" charset="0"/>
              </a:rPr>
            </a:br>
            <a:r>
              <a:rPr lang="ru-RU" sz="1800" b="1" dirty="0">
                <a:latin typeface="Arial Black" panose="020B0A04020102020204" pitchFamily="34" charset="0"/>
              </a:rPr>
              <a:t> имеется: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34" y="323885"/>
            <a:ext cx="3170197" cy="2377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3565" y="323885"/>
            <a:ext cx="2933893" cy="2200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0434" y="2815377"/>
            <a:ext cx="308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ракушки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1775" y="2630711"/>
            <a:ext cx="293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магнитные доски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7" t="12981"/>
          <a:stretch/>
        </p:blipFill>
        <p:spPr>
          <a:xfrm>
            <a:off x="9592609" y="3106449"/>
            <a:ext cx="2403059" cy="3026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9569968" y="6189422"/>
            <a:ext cx="24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фартуки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404" y="3741760"/>
            <a:ext cx="1985901" cy="2647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459096" y="6362916"/>
            <a:ext cx="193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сухоцветы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836" y="3741760"/>
            <a:ext cx="1985901" cy="2647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 flipH="1">
            <a:off x="2761587" y="6390331"/>
            <a:ext cx="19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ведра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6" y="3298553"/>
            <a:ext cx="2168153" cy="2890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93273" y="6276554"/>
            <a:ext cx="205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трубочки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176" y="1424095"/>
            <a:ext cx="2203677" cy="2938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945323" y="4435229"/>
            <a:ext cx="216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мыльные пузыри</a:t>
            </a:r>
          </a:p>
        </p:txBody>
      </p:sp>
    </p:spTree>
    <p:extLst>
      <p:ext uri="{BB962C8B-B14F-4D97-AF65-F5344CB8AC3E}">
        <p14:creationId xmlns:p14="http://schemas.microsoft.com/office/powerpoint/2010/main" xmlns="" val="11461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07" y="547023"/>
            <a:ext cx="7119934" cy="1284174"/>
          </a:xfrm>
        </p:spPr>
        <p:txBody>
          <a:bodyPr/>
          <a:lstStyle/>
          <a:p>
            <a:r>
              <a:rPr lang="ru-RU" dirty="0"/>
              <a:t>…</a:t>
            </a:r>
            <a:r>
              <a:rPr lang="ru-RU" sz="3200" dirty="0"/>
              <a:t>что может воздух?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885" y="2810857"/>
            <a:ext cx="3653366" cy="2740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98" y="3737133"/>
            <a:ext cx="3653366" cy="2740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41"/>
          <a:stretch/>
        </p:blipFill>
        <p:spPr>
          <a:xfrm>
            <a:off x="8766073" y="1949950"/>
            <a:ext cx="3183337" cy="2736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8741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исследование мыльных пузырей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328" y="3051012"/>
            <a:ext cx="4560023" cy="3420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312" y="1907880"/>
            <a:ext cx="4560025" cy="3420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0959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084" y="428920"/>
            <a:ext cx="8966495" cy="1596177"/>
          </a:xfrm>
        </p:spPr>
        <p:txBody>
          <a:bodyPr/>
          <a:lstStyle/>
          <a:p>
            <a:r>
              <a:rPr lang="ru-RU" dirty="0"/>
              <a:t>…Это книга, она называется</a:t>
            </a:r>
            <a:br>
              <a:rPr lang="ru-RU" dirty="0"/>
            </a:br>
            <a:r>
              <a:rPr lang="ru-RU" dirty="0"/>
              <a:t>энциклопедия!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46" y="310987"/>
            <a:ext cx="3653366" cy="2740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242" y="3396933"/>
            <a:ext cx="3979595" cy="2984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3980" y="3396933"/>
            <a:ext cx="3868349" cy="2901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700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след оставляет…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8"/>
          <a:stretch/>
        </p:blipFill>
        <p:spPr>
          <a:xfrm>
            <a:off x="724497" y="618517"/>
            <a:ext cx="2055018" cy="2255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13" b="8906"/>
          <a:stretch/>
        </p:blipFill>
        <p:spPr>
          <a:xfrm>
            <a:off x="9223208" y="570069"/>
            <a:ext cx="2055018" cy="2303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069" y="3422576"/>
            <a:ext cx="3772396" cy="2829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092" y="3422576"/>
            <a:ext cx="3713019" cy="27847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254" y="1977572"/>
            <a:ext cx="2769672" cy="3692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35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3" y="461396"/>
            <a:ext cx="9651307" cy="1596177"/>
          </a:xfrm>
        </p:spPr>
        <p:txBody>
          <a:bodyPr/>
          <a:lstStyle/>
          <a:p>
            <a:r>
              <a:rPr lang="ru-RU" dirty="0"/>
              <a:t>Интересные коробочки…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6246" y="3677901"/>
            <a:ext cx="3780954" cy="2835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67" y="300510"/>
            <a:ext cx="3105760" cy="4141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995" y="2787252"/>
            <a:ext cx="3780954" cy="2835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65304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20" y="305103"/>
            <a:ext cx="10364451" cy="1596177"/>
          </a:xfrm>
        </p:spPr>
        <p:txBody>
          <a:bodyPr/>
          <a:lstStyle/>
          <a:p>
            <a:r>
              <a:rPr lang="ru-RU" dirty="0"/>
              <a:t>Очень интересно, что внутри?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66" y="3520750"/>
            <a:ext cx="3653366" cy="2740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0395" y="616104"/>
            <a:ext cx="2805149" cy="374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624" y="2486204"/>
            <a:ext cx="3616879" cy="2712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2976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Другая 1">
      <a:dk1>
        <a:sysClr val="windowText" lastClr="000000"/>
      </a:dk1>
      <a:lt1>
        <a:srgbClr val="FFFF00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FFFF00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374</TotalTime>
  <Words>60</Words>
  <Application>Microsoft Office PowerPoint</Application>
  <PresentationFormat>Произвольный</PresentationFormat>
  <Paragraphs>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  Выполнили: Вавилова Т.А. первая квалификационная категория седова Е.А. первая квалификационная категория   МДОУ № 18 «Теремок» ЯМР   2017 </vt:lpstr>
      <vt:lpstr>В группе «ягодка» есть уголок экспериментально-исследовательской деятельности, задачи которого:  развивать у детей способность замечать  необычные особенности предметов и явлений природы.  Развивать сенсорно-эстетическое восприятие (всматриваться, любоваться),  активизировать наглядно-действенные способы познания детьми предметов,  развивать предпосылки наблюдательности, познавательной активности.  Содействовать развитию у детей инициативной активности в познании нового. Обогащать и активизировать словарь детей.      </vt:lpstr>
      <vt:lpstr>В уголке экспериментирования  имеется:</vt:lpstr>
      <vt:lpstr>…что может воздух?</vt:lpstr>
      <vt:lpstr>исследование мыльных пузырей</vt:lpstr>
      <vt:lpstr>…Это книга, она называется энциклопедия!</vt:lpstr>
      <vt:lpstr> след оставляет…</vt:lpstr>
      <vt:lpstr>Интересные коробочки… </vt:lpstr>
      <vt:lpstr>Очень интересно, что внутри?</vt:lpstr>
      <vt:lpstr>Опыты с предметами «Тонет - не тонет»</vt:lpstr>
      <vt:lpstr>В уголке экспериментально-исследовательской деятельности  так же имеется:   камни шишки зеркала коллекция «Ткани» коллекция «Бумага» формочки для изготовления льда пуговицы красители-гуашь, акварельные краски прищепки «мешочек ощущений» «бросовый материал»       </vt:lpstr>
      <vt:lpstr>     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методический кабинет</dc:creator>
  <cp:lastModifiedBy>Теремок</cp:lastModifiedBy>
  <cp:revision>46</cp:revision>
  <dcterms:created xsi:type="dcterms:W3CDTF">2017-02-08T07:45:43Z</dcterms:created>
  <dcterms:modified xsi:type="dcterms:W3CDTF">2017-03-21T12:37:17Z</dcterms:modified>
</cp:coreProperties>
</file>