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75C6F-114D-4F4D-9CEB-EFF74ACA1C4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AEF7-2497-4D7B-A9B4-C446A1DC9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7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C79C-BB05-4B70-929F-7D95007ABA3B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A3-F233-41ED-BBBB-71A642D6E356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B1CC-4373-4B1B-A2E0-462EB5AE431C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31E3-1E63-4A26-8200-7347E1B69BF8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26D7-C314-4694-B6EF-8299356749DB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2EE7-6121-48E9-9A1A-21F468F99AA3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C908-BEDD-4EBB-A2B4-0A0ED3FD6A5E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8B6-D1F4-4439-BB13-1152EEC75CB1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CF11-B98E-4A85-B2FD-C43724D3ED17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602-4A5A-4591-B6A9-78C3C02EB9F2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D72-D422-451E-B1BC-6BC11C4EB463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1958-F68F-436F-87D2-D754BE7688D4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6899-A07C-4AE3-9387-B882C5D9C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Экологическая акция</a:t>
            </a:r>
            <a:br>
              <a:rPr lang="ru-RU" sz="3200" b="1" cap="all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«посади свой первоцвет»</a:t>
            </a:r>
            <a:r>
              <a:rPr lang="ru-RU" b="1" cap="all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6368752" cy="838944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дошкольных групп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Вавилова Татьяна Александровна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№18 «Теремок»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ЯМР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" name="Объект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легенда гласит, что «первоцветы были ключами богини весны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нее было потрясающе красивое ожерелье, и когда богиня наклонилась, там, где ожерелье коснулось земли, из него выпали маленькие золотые ключики. И на месте падения этих ключиков и стали расти первоцветы»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31E3-1E63-4A26-8200-7347E1B69BF8}" type="datetime1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55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принимают активное участие в посадке первоцветов.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038600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038600" cy="302895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весной, как только пригреет солнышко и растает снег, на проталинах появятся Ваши первые цветы.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724128" y="1700808"/>
            <a:ext cx="2133600" cy="365125"/>
          </a:xfrm>
        </p:spPr>
        <p:txBody>
          <a:bodyPr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38600" cy="3028950"/>
          </a:xfrm>
        </p:spPr>
      </p:pic>
      <p:pic>
        <p:nvPicPr>
          <p:cNvPr id="10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035829" cy="302583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будут радовать глаз, согревать душу и наполнять сердца весенними надеждами.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38600" cy="302895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уборке участка, где гуляют их дети.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394472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94472" cy="452596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51920" y="6237312"/>
            <a:ext cx="21336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2016г.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899-A07C-4AE3-9387-B882C5D9CAA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47019" y="1340768"/>
            <a:ext cx="36345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  <a:endParaRPr lang="ru-RU" sz="5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</a:t>
            </a:r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РОДИТЕЛИ</a:t>
            </a:r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Экологическая акция «посади свой первоцвет» </vt:lpstr>
      <vt:lpstr>Презентация PowerPoint</vt:lpstr>
      <vt:lpstr>Родители принимают активное участие в посадке первоцветов.</vt:lpstr>
      <vt:lpstr>А весной, как только пригреет солнышко и растает снег, на проталинах появятся Ваши первые цветы.</vt:lpstr>
      <vt:lpstr>Они будут радовать глаз, согревать душу и наполнять сердца весенними надеждами.</vt:lpstr>
      <vt:lpstr>Родители приняли активное участие в уборке участка, где гуляют их дети.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: БЖД для детей</dc:title>
  <dc:creator>elena_000</dc:creator>
  <cp:lastModifiedBy>User</cp:lastModifiedBy>
  <cp:revision>22</cp:revision>
  <dcterms:created xsi:type="dcterms:W3CDTF">2014-05-28T16:03:13Z</dcterms:created>
  <dcterms:modified xsi:type="dcterms:W3CDTF">2016-10-18T11:25:04Z</dcterms:modified>
</cp:coreProperties>
</file>