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_rels/notesSlide5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9.png" ContentType="image/png"/>
  <Override PartName="/ppt/media/image1.png" ContentType="image/png"/>
  <Override PartName="/ppt/media/image2.png" ContentType="image/png"/>
  <Override PartName="/ppt/media/image17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23.jpeg" ContentType="image/jpeg"/>
  <Override PartName="/ppt/media/image8.png" ContentType="image/png"/>
  <Override PartName="/ppt/media/image10.png" ContentType="image/pn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6C4B2848-36DF-4A6B-B791-413DBEB9BE4C}" type="slidenum"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52BCAE5-8EEA-4A0F-9476-AE585DED0945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FDF59F4A-A189-4729-88DE-21046F352869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EF6FE2E-4C86-439F-BF0C-F159BE1BA12D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19692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32616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32616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19692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6768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19692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32616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32616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19692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768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19692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32616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32616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6" name="PlaceHolder 6"/>
          <p:cNvSpPr>
            <a:spLocks noGrp="1"/>
          </p:cNvSpPr>
          <p:nvPr>
            <p:ph type="body"/>
          </p:nvPr>
        </p:nvSpPr>
        <p:spPr>
          <a:xfrm>
            <a:off x="19692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47" name="PlaceHolder 7"/>
          <p:cNvSpPr>
            <a:spLocks noGrp="1"/>
          </p:cNvSpPr>
          <p:nvPr>
            <p:ph type="body"/>
          </p:nvPr>
        </p:nvSpPr>
        <p:spPr>
          <a:xfrm>
            <a:off x="6768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3447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76800" y="4479840"/>
            <a:ext cx="382176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2635200" y="267912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26352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676800" y="4479840"/>
            <a:ext cx="186480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768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19692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3261600" y="267912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32616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19692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676800" y="4479840"/>
            <a:ext cx="1230480" cy="1644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6047280" y="1824480"/>
            <a:ext cx="2876040" cy="71352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2619360" y="1696320"/>
            <a:ext cx="5544000" cy="84960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2828880" y="1708560"/>
            <a:ext cx="5467680" cy="77400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/>
          <p:cNvSpPr/>
          <p:nvPr/>
        </p:nvSpPr>
        <p:spPr>
          <a:xfrm>
            <a:off x="5609520" y="1694880"/>
            <a:ext cx="3307680" cy="65124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211680" y="1679400"/>
            <a:ext cx="8723160" cy="132948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228600" y="228600"/>
            <a:ext cx="8695440" cy="60346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6054840" y="5499360"/>
            <a:ext cx="2879640" cy="71460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/>
          <p:cNvSpPr/>
          <p:nvPr/>
        </p:nvSpPr>
        <p:spPr>
          <a:xfrm>
            <a:off x="2622240" y="5370840"/>
            <a:ext cx="5551200" cy="85104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2832120" y="5383080"/>
            <a:ext cx="5474520" cy="77508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5616360" y="5369760"/>
            <a:ext cx="3312000" cy="65196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211680" y="5353920"/>
            <a:ext cx="8723160" cy="133128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PlaceHolder 13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8334CEC-9F4D-469D-AF59-BCD264150D3B}" type="datetime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24.8.17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" name="PlaceHolder 15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9C35D848-2AD8-45F3-8792-2D2F989A3F19}" type="slidenum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Второй уровень структуры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Третий уровень структуры</a:t>
            </a:r>
            <a:endParaRPr b="0" lang="ru-RU" sz="18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Четвёртый уровень структуры</a:t>
            </a:r>
            <a:endParaRPr b="0" lang="ru-RU" sz="16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Пятый уровень структуры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Шестой уровень структуры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Седьмой уровень структуры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" name="CustomShape 2"/>
          <p:cNvSpPr/>
          <p:nvPr/>
        </p:nvSpPr>
        <p:spPr>
          <a:xfrm>
            <a:off x="6047280" y="1824480"/>
            <a:ext cx="2876040" cy="71352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CustomShape 3"/>
          <p:cNvSpPr/>
          <p:nvPr/>
        </p:nvSpPr>
        <p:spPr>
          <a:xfrm>
            <a:off x="2619360" y="1696320"/>
            <a:ext cx="5544000" cy="84960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4"/>
          <p:cNvSpPr/>
          <p:nvPr/>
        </p:nvSpPr>
        <p:spPr>
          <a:xfrm>
            <a:off x="2828880" y="1708560"/>
            <a:ext cx="5467680" cy="77400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CustomShape 5"/>
          <p:cNvSpPr/>
          <p:nvPr/>
        </p:nvSpPr>
        <p:spPr>
          <a:xfrm>
            <a:off x="5609520" y="1694880"/>
            <a:ext cx="3307680" cy="65124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6"/>
          <p:cNvSpPr/>
          <p:nvPr/>
        </p:nvSpPr>
        <p:spPr>
          <a:xfrm>
            <a:off x="211680" y="1679400"/>
            <a:ext cx="8723160" cy="132948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871920" y="2675520"/>
            <a:ext cx="7408080" cy="3450240"/>
          </a:xfrm>
          <a:prstGeom prst="rect">
            <a:avLst/>
          </a:prstGeom>
        </p:spPr>
        <p:txBody>
          <a:bodyPr/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4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текста</a:t>
            </a:r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1" marL="576360" indent="-273960">
              <a:lnSpc>
                <a:spcPct val="100000"/>
              </a:lnSpc>
              <a:spcBef>
                <a:spcPts val="439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2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Второй уровень</a:t>
            </a:r>
            <a:endParaRPr b="0" lang="ru-RU" sz="22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2" marL="855720" indent="-228240">
              <a:lnSpc>
                <a:spcPct val="100000"/>
              </a:lnSpc>
              <a:spcBef>
                <a:spcPts val="40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Третий уровень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3" marL="1143000" indent="-228240">
              <a:lnSpc>
                <a:spcPct val="100000"/>
              </a:lnSpc>
              <a:spcBef>
                <a:spcPts val="36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18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Четвертый уровень</a:t>
            </a:r>
            <a:endParaRPr b="0" lang="ru-RU" sz="18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4" marL="1463040" indent="-228240">
              <a:lnSpc>
                <a:spcPct val="100000"/>
              </a:lnSpc>
              <a:spcBef>
                <a:spcPts val="32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16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Пятый уровень</a:t>
            </a:r>
            <a:endParaRPr b="0" lang="ru-RU" sz="16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78C1DFB-36A0-4E32-A6CF-1691CB913912}" type="datetime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24.8.17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1" name="PlaceHolder 9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2" name="PlaceHolder 10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136CB31B-10B7-48C7-A82C-7EA6A57F4A42}" type="slidenum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3" name="PlaceHolder 1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1" name="CustomShape 2"/>
          <p:cNvSpPr/>
          <p:nvPr/>
        </p:nvSpPr>
        <p:spPr>
          <a:xfrm>
            <a:off x="6047280" y="1824480"/>
            <a:ext cx="2876040" cy="71352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CustomShape 3"/>
          <p:cNvSpPr/>
          <p:nvPr/>
        </p:nvSpPr>
        <p:spPr>
          <a:xfrm>
            <a:off x="2619360" y="1696320"/>
            <a:ext cx="5544000" cy="84960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4"/>
          <p:cNvSpPr/>
          <p:nvPr/>
        </p:nvSpPr>
        <p:spPr>
          <a:xfrm>
            <a:off x="2828880" y="1708560"/>
            <a:ext cx="5467680" cy="77400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CustomShape 5"/>
          <p:cNvSpPr/>
          <p:nvPr/>
        </p:nvSpPr>
        <p:spPr>
          <a:xfrm>
            <a:off x="5609520" y="1694880"/>
            <a:ext cx="3307680" cy="65124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CustomShape 6"/>
          <p:cNvSpPr/>
          <p:nvPr/>
        </p:nvSpPr>
        <p:spPr>
          <a:xfrm>
            <a:off x="211680" y="1679400"/>
            <a:ext cx="8723160" cy="132948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PlaceHolder 7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07" name="PlaceHolder 8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639853D-B601-441D-9FF6-7913D26AF902}" type="datetime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24.8.17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8" name="PlaceHolder 9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9" name="PlaceHolder 10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15787177-982C-4AF4-89B2-6B42B023E9F6}" type="slidenum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0" name="PlaceHolder 11"/>
          <p:cNvSpPr>
            <a:spLocks noGrp="1"/>
          </p:cNvSpPr>
          <p:nvPr>
            <p:ph type="body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</p:spPr>
        <p:txBody>
          <a:bodyPr/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4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текста</a:t>
            </a:r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1" marL="576360" indent="-273960">
              <a:lnSpc>
                <a:spcPct val="100000"/>
              </a:lnSpc>
              <a:spcBef>
                <a:spcPts val="439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2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Второй уровень</a:t>
            </a:r>
            <a:endParaRPr b="0" lang="ru-RU" sz="22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2" marL="855720" indent="-228240">
              <a:lnSpc>
                <a:spcPct val="100000"/>
              </a:lnSpc>
              <a:spcBef>
                <a:spcPts val="40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Третий уровень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3" marL="1143000" indent="-228240">
              <a:lnSpc>
                <a:spcPct val="100000"/>
              </a:lnSpc>
              <a:spcBef>
                <a:spcPts val="36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18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Четвертый уровень</a:t>
            </a:r>
            <a:endParaRPr b="0" lang="ru-RU" sz="18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4" marL="1463040" indent="-228240">
              <a:lnSpc>
                <a:spcPct val="100000"/>
              </a:lnSpc>
              <a:spcBef>
                <a:spcPts val="32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16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Пятый уровень</a:t>
            </a:r>
            <a:endParaRPr b="0" lang="ru-RU" sz="16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11" name="PlaceHolder 12"/>
          <p:cNvSpPr>
            <a:spLocks noGrp="1"/>
          </p:cNvSpPr>
          <p:nvPr>
            <p:ph type="body"/>
          </p:nvPr>
        </p:nvSpPr>
        <p:spPr>
          <a:xfrm>
            <a:off x="4645080" y="2679120"/>
            <a:ext cx="3821760" cy="3447000"/>
          </a:xfrm>
          <a:prstGeom prst="rect">
            <a:avLst/>
          </a:prstGeom>
        </p:spPr>
        <p:txBody>
          <a:bodyPr/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4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текста</a:t>
            </a:r>
            <a:endParaRPr b="0" lang="ru-RU" sz="24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1" marL="576360" indent="-273960">
              <a:lnSpc>
                <a:spcPct val="100000"/>
              </a:lnSpc>
              <a:spcBef>
                <a:spcPts val="439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2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Второй уровень</a:t>
            </a:r>
            <a:endParaRPr b="0" lang="ru-RU" sz="22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2" marL="855720" indent="-228240">
              <a:lnSpc>
                <a:spcPct val="100000"/>
              </a:lnSpc>
              <a:spcBef>
                <a:spcPts val="40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2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Третий уровень</a:t>
            </a:r>
            <a:endParaRPr b="0" lang="ru-RU" sz="20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3" marL="1143000" indent="-228240">
              <a:lnSpc>
                <a:spcPct val="100000"/>
              </a:lnSpc>
              <a:spcBef>
                <a:spcPts val="36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18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Четвертый уровень</a:t>
            </a:r>
            <a:endParaRPr b="0" lang="ru-RU" sz="18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  <a:p>
            <a:pPr lvl="4" marL="1463040" indent="-228240">
              <a:lnSpc>
                <a:spcPct val="100000"/>
              </a:lnSpc>
              <a:spcBef>
                <a:spcPts val="320"/>
              </a:spcBef>
              <a:buClr>
                <a:srgbClr val="31b6fd"/>
              </a:buClr>
              <a:buFont typeface="Symbol"/>
              <a:buChar char=""/>
            </a:pPr>
            <a:r>
              <a:rPr b="0" lang="ru-RU" sz="16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Пятый уровень</a:t>
            </a:r>
            <a:endParaRPr b="0" lang="ru-RU" sz="16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 hidden="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CustomShape 2"/>
          <p:cNvSpPr/>
          <p:nvPr/>
        </p:nvSpPr>
        <p:spPr>
          <a:xfrm>
            <a:off x="6047280" y="1824480"/>
            <a:ext cx="2876040" cy="71352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3"/>
          <p:cNvSpPr/>
          <p:nvPr/>
        </p:nvSpPr>
        <p:spPr>
          <a:xfrm>
            <a:off x="2619360" y="1696320"/>
            <a:ext cx="5544000" cy="84960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4"/>
          <p:cNvSpPr/>
          <p:nvPr/>
        </p:nvSpPr>
        <p:spPr>
          <a:xfrm>
            <a:off x="2828880" y="1708560"/>
            <a:ext cx="5467680" cy="77400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5"/>
          <p:cNvSpPr/>
          <p:nvPr/>
        </p:nvSpPr>
        <p:spPr>
          <a:xfrm>
            <a:off x="5609520" y="1694880"/>
            <a:ext cx="3307680" cy="65124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6"/>
          <p:cNvSpPr/>
          <p:nvPr/>
        </p:nvSpPr>
        <p:spPr>
          <a:xfrm>
            <a:off x="211680" y="1679400"/>
            <a:ext cx="8723160" cy="132948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7"/>
          <p:cNvSpPr/>
          <p:nvPr/>
        </p:nvSpPr>
        <p:spPr>
          <a:xfrm>
            <a:off x="228600" y="228600"/>
            <a:ext cx="8695440" cy="60346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8"/>
          <p:cNvSpPr/>
          <p:nvPr/>
        </p:nvSpPr>
        <p:spPr>
          <a:xfrm>
            <a:off x="6054840" y="5499360"/>
            <a:ext cx="2879640" cy="714600"/>
          </a:xfrm>
          <a:custGeom>
            <a:avLst/>
            <a:gdLst/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9"/>
          <p:cNvSpPr/>
          <p:nvPr/>
        </p:nvSpPr>
        <p:spPr>
          <a:xfrm>
            <a:off x="2622240" y="5370840"/>
            <a:ext cx="5551200" cy="851040"/>
          </a:xfrm>
          <a:custGeom>
            <a:avLst/>
            <a:gdLst/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10"/>
          <p:cNvSpPr/>
          <p:nvPr/>
        </p:nvSpPr>
        <p:spPr>
          <a:xfrm>
            <a:off x="2832120" y="5383080"/>
            <a:ext cx="5474520" cy="775080"/>
          </a:xfrm>
          <a:custGeom>
            <a:avLst/>
            <a:gdLst/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11"/>
          <p:cNvSpPr/>
          <p:nvPr/>
        </p:nvSpPr>
        <p:spPr>
          <a:xfrm>
            <a:off x="5616360" y="5369760"/>
            <a:ext cx="3312000" cy="651960"/>
          </a:xfrm>
          <a:custGeom>
            <a:avLst/>
            <a:gdLst/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12"/>
          <p:cNvSpPr/>
          <p:nvPr/>
        </p:nvSpPr>
        <p:spPr>
          <a:xfrm>
            <a:off x="211680" y="5353920"/>
            <a:ext cx="8723160" cy="1331280"/>
          </a:xfrm>
          <a:custGeom>
            <a:avLst/>
            <a:gdLst/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PlaceHolder 13"/>
          <p:cNvSpPr>
            <a:spLocks noGrp="1"/>
          </p:cNvSpPr>
          <p:nvPr>
            <p:ph type="title"/>
          </p:nvPr>
        </p:nvSpPr>
        <p:spPr>
          <a:xfrm>
            <a:off x="4874040" y="338760"/>
            <a:ext cx="3812400" cy="242964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заголовка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61" name="PlaceHolder 14"/>
          <p:cNvSpPr>
            <a:spLocks noGrp="1"/>
          </p:cNvSpPr>
          <p:nvPr>
            <p:ph type="body"/>
          </p:nvPr>
        </p:nvSpPr>
        <p:spPr>
          <a:xfrm>
            <a:off x="4868280" y="2785680"/>
            <a:ext cx="3818160" cy="2421000"/>
          </a:xfrm>
          <a:prstGeom prst="rect">
            <a:avLst/>
          </a:prstGeom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360"/>
              </a:spcBef>
            </a:pPr>
            <a:r>
              <a:rPr b="0" lang="ru-RU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Образец текста</a:t>
            </a:r>
            <a:endParaRPr b="0" lang="ru-RU" sz="18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162" name="PlaceHolder 15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9C27B83-D594-4F2B-AD2E-60774C97094A}" type="datetime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24.8.17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3" name="PlaceHolder 16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4" name="PlaceHolder 17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AD8232AA-4279-40F9-B7A0-41851C82671D}" type="slidenum">
              <a:rPr b="0" lang="ru-RU" sz="1000" spc="-1" strike="noStrike">
                <a:solidFill>
                  <a:srgbClr val="073e87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5" name="PlaceHolder 18"/>
          <p:cNvSpPr>
            <a:spLocks noGrp="1"/>
          </p:cNvSpPr>
          <p:nvPr>
            <p:ph type="body"/>
          </p:nvPr>
        </p:nvSpPr>
        <p:spPr>
          <a:xfrm>
            <a:off x="838080" y="1371600"/>
            <a:ext cx="3565800" cy="29257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Вставка рисунка</a:t>
            </a:r>
            <a:endParaRPr b="0" lang="ru-RU" sz="32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28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2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2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28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2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28.xml"/><Relationship Id="rId4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685800" y="1600200"/>
            <a:ext cx="7772040" cy="17798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Презентация для детей   второй младшей группы по пдд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Объект 3" descr=""/>
          <p:cNvPicPr/>
          <p:nvPr/>
        </p:nvPicPr>
        <p:blipFill>
          <a:blip r:embed="rId1"/>
          <a:stretch/>
        </p:blipFill>
        <p:spPr>
          <a:xfrm>
            <a:off x="755640" y="1931760"/>
            <a:ext cx="7848360" cy="4925880"/>
          </a:xfrm>
          <a:prstGeom prst="rect">
            <a:avLst/>
          </a:prstGeom>
          <a:ln>
            <a:noFill/>
          </a:ln>
        </p:spPr>
      </p:pic>
      <p:sp>
        <p:nvSpPr>
          <p:cNvPr id="209" name="TextShape 1"/>
          <p:cNvSpPr txBox="1"/>
          <p:nvPr/>
        </p:nvSpPr>
        <p:spPr>
          <a:xfrm>
            <a:off x="13213440" y="332640"/>
            <a:ext cx="2149560" cy="1252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2" presetSubtype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Объект 4" descr=""/>
          <p:cNvPicPr/>
          <p:nvPr/>
        </p:nvPicPr>
        <p:blipFill>
          <a:blip r:embed="rId1"/>
          <a:stretch/>
        </p:blipFill>
        <p:spPr>
          <a:xfrm>
            <a:off x="0" y="1732320"/>
            <a:ext cx="3707640" cy="5157000"/>
          </a:xfrm>
          <a:prstGeom prst="rect">
            <a:avLst/>
          </a:prstGeom>
          <a:ln>
            <a:noFill/>
          </a:ln>
        </p:spPr>
      </p:pic>
      <p:sp>
        <p:nvSpPr>
          <p:cNvPr id="211" name="TextShape 1"/>
          <p:cNvSpPr txBox="1"/>
          <p:nvPr/>
        </p:nvSpPr>
        <p:spPr>
          <a:xfrm>
            <a:off x="0" y="7389360"/>
            <a:ext cx="8229240" cy="38160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3708000" y="2459520"/>
            <a:ext cx="4824000" cy="394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760"/>
              </a:spcBef>
            </a:pPr>
            <a:r>
              <a:rPr b="1" i="1" lang="ru-RU" sz="8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</a:t>
            </a:r>
            <a:r>
              <a:rPr b="1" i="1" lang="ru-RU" sz="88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Р</a:t>
            </a:r>
            <a:r>
              <a:rPr b="1" i="1" lang="ru-RU" sz="8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А</a:t>
            </a:r>
            <a:r>
              <a:rPr b="1" i="1" lang="ru-RU" sz="88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В</a:t>
            </a:r>
            <a:r>
              <a:rPr b="1" i="1" lang="ru-RU" sz="8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И</a:t>
            </a:r>
            <a:r>
              <a:rPr b="1" i="1" lang="ru-RU" sz="8800" spc="-1" strike="noStrike">
                <a:solidFill>
                  <a:srgbClr val="0293e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Л</a:t>
            </a:r>
            <a:r>
              <a:rPr b="1" i="1" lang="ru-RU" sz="8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А</a:t>
            </a:r>
            <a:endParaRPr b="0" lang="ru-RU" sz="8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321"/>
              </a:spcBef>
            </a:pPr>
            <a:r>
              <a:rPr b="0" i="1" lang="ru-RU" sz="6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 </a:t>
            </a:r>
            <a:r>
              <a:rPr b="1" i="1" lang="ru-RU" sz="6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Д</a:t>
            </a:r>
            <a:r>
              <a:rPr b="1" i="1" lang="ru-RU" sz="66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</a:t>
            </a:r>
            <a:r>
              <a:rPr b="1" i="1" lang="ru-RU" sz="6600" spc="-1" strike="noStrike">
                <a:solidFill>
                  <a:srgbClr val="217436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Р</a:t>
            </a:r>
            <a:r>
              <a:rPr b="1" i="1" lang="ru-RU" sz="6600" spc="-1" strike="noStrike">
                <a:solidFill>
                  <a:srgbClr val="2862aa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</a:t>
            </a:r>
            <a:r>
              <a:rPr b="1" i="1" lang="ru-RU" sz="66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Ж</a:t>
            </a:r>
            <a:r>
              <a:rPr b="1" i="1" lang="ru-RU" sz="6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Н</a:t>
            </a:r>
            <a:r>
              <a:rPr b="1" i="1" lang="ru-RU" sz="66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Ы</a:t>
            </a:r>
            <a:r>
              <a:rPr b="1" i="1" lang="ru-RU" sz="6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Е</a:t>
            </a:r>
            <a:endParaRPr b="0" lang="ru-RU" sz="6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2" presetSubtype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457200" y="338400"/>
            <a:ext cx="8229240" cy="1252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i="1" lang="ru-RU" sz="6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 </a:t>
            </a:r>
            <a:r>
              <a:rPr b="0" i="1" lang="ru-RU" sz="6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НЕ ИГРАЙ НА ДОРОГЕ!</a:t>
            </a:r>
            <a:endParaRPr b="0" lang="ru-RU" sz="6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14" name="Объект 4" descr=""/>
          <p:cNvPicPr/>
          <p:nvPr/>
        </p:nvPicPr>
        <p:blipFill>
          <a:blip r:embed="rId1"/>
          <a:stretch/>
        </p:blipFill>
        <p:spPr>
          <a:xfrm>
            <a:off x="179640" y="1845000"/>
            <a:ext cx="2722320" cy="3446280"/>
          </a:xfrm>
          <a:prstGeom prst="rect">
            <a:avLst/>
          </a:prstGeom>
          <a:ln>
            <a:noFill/>
          </a:ln>
        </p:spPr>
      </p:pic>
      <p:pic>
        <p:nvPicPr>
          <p:cNvPr id="215" name="Объект 5" descr=""/>
          <p:cNvPicPr/>
          <p:nvPr/>
        </p:nvPicPr>
        <p:blipFill>
          <a:blip r:embed="rId2"/>
          <a:stretch/>
        </p:blipFill>
        <p:spPr>
          <a:xfrm>
            <a:off x="2915640" y="2061000"/>
            <a:ext cx="6083640" cy="468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Shape 1"/>
          <p:cNvSpPr txBox="1"/>
          <p:nvPr/>
        </p:nvSpPr>
        <p:spPr>
          <a:xfrm>
            <a:off x="457200" y="338400"/>
            <a:ext cx="8229240" cy="1252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i="1" lang="ru-RU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ПЕРЕХОДИ ДОРОГУ ПО ПЕШЕХОДНОМУ ПЕРЕХОДУ!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17" name="Объект 6" descr=""/>
          <p:cNvPicPr/>
          <p:nvPr/>
        </p:nvPicPr>
        <p:blipFill>
          <a:blip r:embed="rId1"/>
          <a:stretch/>
        </p:blipFill>
        <p:spPr>
          <a:xfrm>
            <a:off x="0" y="1443600"/>
            <a:ext cx="2722320" cy="3425400"/>
          </a:xfrm>
          <a:prstGeom prst="rect">
            <a:avLst/>
          </a:prstGeom>
          <a:ln>
            <a:noFill/>
          </a:ln>
        </p:spPr>
      </p:pic>
      <p:pic>
        <p:nvPicPr>
          <p:cNvPr id="218" name="Объект 7" descr=""/>
          <p:cNvPicPr/>
          <p:nvPr/>
        </p:nvPicPr>
        <p:blipFill>
          <a:blip r:embed="rId2"/>
          <a:stretch/>
        </p:blipFill>
        <p:spPr>
          <a:xfrm>
            <a:off x="3636000" y="1845000"/>
            <a:ext cx="5219640" cy="4852800"/>
          </a:xfrm>
          <a:prstGeom prst="rect">
            <a:avLst/>
          </a:prstGeom>
          <a:ln>
            <a:noFill/>
          </a:ln>
        </p:spPr>
      </p:pic>
      <p:sp>
        <p:nvSpPr>
          <p:cNvPr id="219" name="CustomShape 2"/>
          <p:cNvSpPr/>
          <p:nvPr/>
        </p:nvSpPr>
        <p:spPr>
          <a:xfrm>
            <a:off x="277200" y="4696560"/>
            <a:ext cx="3286440" cy="22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Verdana"/>
              </a:rPr>
              <a:t>На асфальте есть полоски; </a:t>
            </a:r>
            <a:br/>
            <a:r>
              <a:rPr b="0" lang="ru-RU" sz="2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Verdana"/>
              </a:rPr>
              <a:t>Зеброй их прозвал народ.</a:t>
            </a:r>
            <a:br/>
            <a:r>
              <a:rPr b="0" lang="ru-RU" sz="2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Verdana"/>
              </a:rPr>
              <a:t>Как ступеньки, только плоский </a:t>
            </a:r>
            <a:br/>
            <a:r>
              <a:rPr b="0" lang="ru-RU" sz="2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Verdana"/>
              </a:rPr>
              <a:t>Пешеходный переход</a:t>
            </a:r>
            <a:r>
              <a:rPr b="0" lang="ru-RU" sz="20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Verdana"/>
              </a:rPr>
              <a:t>. 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-6372720" y="-171360"/>
            <a:ext cx="215640" cy="1252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21" name="Объект 4" descr=""/>
          <p:cNvPicPr/>
          <p:nvPr/>
        </p:nvPicPr>
        <p:blipFill>
          <a:blip r:embed="rId1"/>
          <a:stretch/>
        </p:blipFill>
        <p:spPr>
          <a:xfrm>
            <a:off x="179640" y="2061000"/>
            <a:ext cx="3985560" cy="4248000"/>
          </a:xfrm>
          <a:prstGeom prst="rect">
            <a:avLst/>
          </a:prstGeom>
          <a:ln>
            <a:noFill/>
          </a:ln>
        </p:spPr>
      </p:pic>
      <p:sp>
        <p:nvSpPr>
          <p:cNvPr id="222" name="CustomShape 2"/>
          <p:cNvSpPr/>
          <p:nvPr/>
        </p:nvSpPr>
        <p:spPr>
          <a:xfrm>
            <a:off x="1878120" y="318960"/>
            <a:ext cx="5760360" cy="179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Помогает с давних пор</a:t>
            </a:r>
            <a:br/>
            <a:r>
              <a:rPr b="1" lang="ru-RU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Детям, друг наш, светофор</a:t>
            </a:r>
            <a:br/>
            <a:r>
              <a:rPr b="1" lang="ru-RU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Объяснит без напряженья</a:t>
            </a:r>
            <a:br/>
            <a:r>
              <a:rPr b="1" lang="ru-RU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Детям правила движенья.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3" name="Объект 2" descr=""/>
          <p:cNvPicPr/>
          <p:nvPr/>
        </p:nvPicPr>
        <p:blipFill>
          <a:blip r:embed="rId2"/>
          <a:stretch/>
        </p:blipFill>
        <p:spPr>
          <a:xfrm>
            <a:off x="4212000" y="1989000"/>
            <a:ext cx="4608000" cy="4464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0" y="0"/>
            <a:ext cx="9143640" cy="68335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25" name="Объект 4" descr=""/>
          <p:cNvPicPr/>
          <p:nvPr/>
        </p:nvPicPr>
        <p:blipFill>
          <a:blip r:embed="rId1"/>
          <a:stretch/>
        </p:blipFill>
        <p:spPr>
          <a:xfrm>
            <a:off x="467640" y="1845000"/>
            <a:ext cx="2722320" cy="3446280"/>
          </a:xfrm>
          <a:prstGeom prst="rect">
            <a:avLst/>
          </a:prstGeom>
          <a:ln>
            <a:noFill/>
          </a:ln>
        </p:spPr>
      </p:pic>
      <p:pic>
        <p:nvPicPr>
          <p:cNvPr id="226" name="Объект 7" descr=""/>
          <p:cNvPicPr/>
          <p:nvPr/>
        </p:nvPicPr>
        <p:blipFill>
          <a:blip r:embed="rId2"/>
          <a:srcRect l="-4967" t="17173" r="70693" b="-3090"/>
          <a:stretch/>
        </p:blipFill>
        <p:spPr>
          <a:xfrm>
            <a:off x="4145040" y="1412640"/>
            <a:ext cx="4674960" cy="5661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7" dur="indefinite" restart="never" nodeType="tmRoot">
          <p:childTnLst>
            <p:seq>
              <p:cTn id="68" dur="indefinite" nodeType="mainSeq">
                <p:childTnLst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14077080" y="260640"/>
            <a:ext cx="143640" cy="61398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28" name="Объект 4" descr=""/>
          <p:cNvPicPr/>
          <p:nvPr/>
        </p:nvPicPr>
        <p:blipFill>
          <a:blip r:embed="rId1"/>
          <a:stretch/>
        </p:blipFill>
        <p:spPr>
          <a:xfrm>
            <a:off x="1226160" y="2679840"/>
            <a:ext cx="2722320" cy="3446280"/>
          </a:xfrm>
          <a:prstGeom prst="rect">
            <a:avLst/>
          </a:prstGeom>
          <a:ln>
            <a:noFill/>
          </a:ln>
        </p:spPr>
      </p:pic>
      <p:pic>
        <p:nvPicPr>
          <p:cNvPr id="229" name="Объект 5" descr=""/>
          <p:cNvPicPr/>
          <p:nvPr/>
        </p:nvPicPr>
        <p:blipFill>
          <a:blip r:embed="rId2"/>
          <a:srcRect l="27272" t="15294" r="45613" b="0"/>
          <a:stretch/>
        </p:blipFill>
        <p:spPr>
          <a:xfrm>
            <a:off x="5580000" y="1844640"/>
            <a:ext cx="2664000" cy="477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5" dur="indefinite" restart="never" nodeType="tmRoot">
          <p:childTnLst>
            <p:seq>
              <p:cTn id="76" dur="indefinite" nodeType="mainSeq">
                <p:childTnLst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2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-5110920" y="188640"/>
            <a:ext cx="177480" cy="1252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31" name="Объект 4" descr=""/>
          <p:cNvPicPr/>
          <p:nvPr/>
        </p:nvPicPr>
        <p:blipFill>
          <a:blip r:embed="rId1"/>
          <a:stretch/>
        </p:blipFill>
        <p:spPr>
          <a:xfrm>
            <a:off x="267840" y="1989000"/>
            <a:ext cx="3247200" cy="3672000"/>
          </a:xfrm>
          <a:prstGeom prst="rect">
            <a:avLst/>
          </a:prstGeom>
          <a:ln>
            <a:noFill/>
          </a:ln>
        </p:spPr>
      </p:pic>
      <p:pic>
        <p:nvPicPr>
          <p:cNvPr id="232" name="Объект 5" descr=""/>
          <p:cNvPicPr/>
          <p:nvPr/>
        </p:nvPicPr>
        <p:blipFill>
          <a:blip r:embed="rId2"/>
          <a:srcRect l="55272" t="14704" r="-55272" b="0"/>
          <a:stretch/>
        </p:blipFill>
        <p:spPr>
          <a:xfrm>
            <a:off x="5580000" y="1628640"/>
            <a:ext cx="7632360" cy="4888440"/>
          </a:xfrm>
          <a:prstGeom prst="rect">
            <a:avLst/>
          </a:prstGeom>
          <a:ln>
            <a:noFill/>
          </a:ln>
        </p:spPr>
      </p:pic>
    </p:spTree>
  </p:cSld>
  <p:transition spd="slow" advTm="3000">
    <p:pull dir="r"/>
  </p:transition>
  <p:timing>
    <p:tnLst>
      <p:par>
        <p:cTn id="83" dur="indefinite" restart="never" nodeType="tmRoot">
          <p:childTnLst>
            <p:seq>
              <p:cTn id="84" dur="indefinite" nodeType="mainSeq">
                <p:childTnLst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5004000" y="404640"/>
            <a:ext cx="3812400" cy="24296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1" lang="ru-RU" sz="6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Будьте </a:t>
            </a:r>
            <a:br/>
            <a:br/>
            <a:r>
              <a:rPr b="1" lang="ru-RU" sz="6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осторожны </a:t>
            </a:r>
            <a:br/>
            <a:endParaRPr b="0" lang="ru-RU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34" name="Рисунок 6" descr=""/>
          <p:cNvPicPr/>
          <p:nvPr/>
        </p:nvPicPr>
        <p:blipFill>
          <a:blip r:embed="rId1"/>
          <a:srcRect l="0" t="17591" r="0" b="17591"/>
          <a:stretch/>
        </p:blipFill>
        <p:spPr>
          <a:xfrm>
            <a:off x="251640" y="299520"/>
            <a:ext cx="4429800" cy="5077800"/>
          </a:xfrm>
          <a:prstGeom prst="rect">
            <a:avLst/>
          </a:prstGeom>
          <a:ln w="9360">
            <a:noFill/>
          </a:ln>
          <a:effectLst>
            <a:reflection algn="bl" blurRad="12700" dir="5400000" dist="5000" endPos="30000" rotWithShape="0" stA="30000" sy="-100000"/>
          </a:effectLst>
        </p:spPr>
      </p:pic>
      <p:sp>
        <p:nvSpPr>
          <p:cNvPr id="235" name="TextShape 2"/>
          <p:cNvSpPr txBox="1"/>
          <p:nvPr/>
        </p:nvSpPr>
        <p:spPr>
          <a:xfrm>
            <a:off x="4868280" y="2785680"/>
            <a:ext cx="3818160" cy="2421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961"/>
              </a:spcBef>
            </a:pPr>
            <a:r>
              <a:rPr b="1" lang="ru-RU" sz="4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на дороге !</a:t>
            </a:r>
            <a:endParaRPr b="0" lang="ru-RU" sz="4800" spc="-1" strike="noStrike">
              <a:solidFill>
                <a:srgbClr val="073e87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457200" y="338400"/>
            <a:ext cx="8229240" cy="1252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ndara"/>
              </a:rPr>
              <a:t>Спасибо за внимание!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ndara"/>
            </a:endParaRPr>
          </a:p>
        </p:txBody>
      </p:sp>
      <p:pic>
        <p:nvPicPr>
          <p:cNvPr id="237" name="Объект 4" descr=""/>
          <p:cNvPicPr/>
          <p:nvPr/>
        </p:nvPicPr>
        <p:blipFill>
          <a:blip r:embed="rId1"/>
          <a:stretch/>
        </p:blipFill>
        <p:spPr>
          <a:xfrm>
            <a:off x="1226160" y="2679840"/>
            <a:ext cx="2722320" cy="3446280"/>
          </a:xfrm>
          <a:prstGeom prst="rect">
            <a:avLst/>
          </a:prstGeom>
          <a:ln>
            <a:noFill/>
          </a:ln>
        </p:spPr>
      </p:pic>
      <p:pic>
        <p:nvPicPr>
          <p:cNvPr id="238" name="Объект 5" descr=""/>
          <p:cNvPicPr/>
          <p:nvPr/>
        </p:nvPicPr>
        <p:blipFill>
          <a:blip r:embed="rId2"/>
          <a:stretch/>
        </p:blipFill>
        <p:spPr>
          <a:xfrm>
            <a:off x="5127480" y="3450600"/>
            <a:ext cx="2857320" cy="1904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1" dur="indefinite" restart="never" nodeType="tmRoot">
          <p:childTnLst>
            <p:seq>
              <p:cTn id="92" dur="indefinite" nodeType="mainSeq">
                <p:childTnLst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2" presetSubtype="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4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164</TotalTime>
  <Application>LibreOffice/5.3.2.2$Windows_X86_64 LibreOffice_project/6cd4f1ef626f15116896b1d8e1398b56da0d0ee1</Application>
  <Words>53</Words>
  <Paragraphs>15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2014-02-07T05:26:26Z</dcterms:created>
  <dc:creator>ашан</dc:creator>
  <dc:description/>
  <dc:language>ru-RU</dc:language>
  <cp:lastModifiedBy/>
  <dcterms:modified xsi:type="dcterms:W3CDTF">2017-08-24T14:08:50Z</dcterms:modified>
  <cp:revision>33</cp:revision>
  <dc:subject/>
  <dc:title>Презентация для детей младшего дошкольного возраста по пдд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</vt:i4>
  </property>
</Properties>
</file>