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9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22480"/>
            <a:ext cx="8228880" cy="124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1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1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1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1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755640" y="1484640"/>
            <a:ext cx="7632000" cy="100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2"/>
          <p:cNvSpPr/>
          <p:nvPr/>
        </p:nvSpPr>
        <p:spPr>
          <a:xfrm>
            <a:off x="1863720" y="3160800"/>
            <a:ext cx="5415480" cy="1460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TextShape 3"/>
          <p:cNvSpPr txBox="1"/>
          <p:nvPr/>
        </p:nvSpPr>
        <p:spPr>
          <a:xfrm>
            <a:off x="360000" y="552600"/>
            <a:ext cx="8228880" cy="1869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Проект </a:t>
            </a:r>
            <a:br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«Наши пальчики»</a:t>
            </a:r>
            <a:br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группы «Ягодка»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TextShape 4"/>
          <p:cNvSpPr txBox="1"/>
          <p:nvPr/>
        </p:nvSpPr>
        <p:spPr>
          <a:xfrm>
            <a:off x="457200" y="3162960"/>
            <a:ext cx="8229240" cy="2715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Подготовила воспитатель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Татьяна Александровна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Вавилова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Ярославль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2018г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2"/>
          <p:cNvSpPr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TextShape 3"/>
          <p:cNvSpPr txBox="1"/>
          <p:nvPr/>
        </p:nvSpPr>
        <p:spPr>
          <a:xfrm>
            <a:off x="457200" y="936000"/>
            <a:ext cx="7462800" cy="5435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«Источники способностей и </a:t>
            </a:r>
            <a:br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дарований детей </a:t>
            </a:r>
            <a:br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</a:t>
            </a:r>
            <a:r>
              <a:rPr b="1" i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 кончиках их пальцев. </a:t>
            </a:r>
            <a:br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От пальцев, образно говоря,</a:t>
            </a:r>
            <a:br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идут тончайшие ручейки,</a:t>
            </a:r>
            <a:br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которые питают источник</a:t>
            </a:r>
            <a:br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творческой мысли»</a:t>
            </a:r>
            <a:br/>
            <a:br/>
            <a:br/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В. А. Сухомлинский</a:t>
            </a:r>
            <a:endParaRPr b="0" lang="ru-RU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Правильно держат карандаш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9" name="" descr=""/>
          <p:cNvPicPr/>
          <p:nvPr/>
        </p:nvPicPr>
        <p:blipFill>
          <a:blip r:embed="rId1"/>
          <a:stretch/>
        </p:blipFill>
        <p:spPr>
          <a:xfrm>
            <a:off x="2394360" y="1110240"/>
            <a:ext cx="5438880" cy="3925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Игры с бумагой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1" name="" descr=""/>
          <p:cNvPicPr/>
          <p:nvPr/>
        </p:nvPicPr>
        <p:blipFill>
          <a:blip r:embed="rId1"/>
          <a:stretch/>
        </p:blipFill>
        <p:spPr>
          <a:xfrm>
            <a:off x="1152000" y="1296000"/>
            <a:ext cx="3129480" cy="2346120"/>
          </a:xfrm>
          <a:prstGeom prst="rect">
            <a:avLst/>
          </a:prstGeom>
          <a:ln>
            <a:noFill/>
          </a:ln>
        </p:spPr>
      </p:pic>
      <p:pic>
        <p:nvPicPr>
          <p:cNvPr id="162" name="" descr=""/>
          <p:cNvPicPr/>
          <p:nvPr/>
        </p:nvPicPr>
        <p:blipFill>
          <a:blip r:embed="rId2"/>
          <a:stretch/>
        </p:blipFill>
        <p:spPr>
          <a:xfrm>
            <a:off x="4794840" y="1256400"/>
            <a:ext cx="3680640" cy="2759040"/>
          </a:xfrm>
          <a:prstGeom prst="rect">
            <a:avLst/>
          </a:prstGeom>
          <a:ln>
            <a:noFill/>
          </a:ln>
        </p:spPr>
      </p:pic>
      <p:pic>
        <p:nvPicPr>
          <p:cNvPr id="163" name="" descr=""/>
          <p:cNvPicPr/>
          <p:nvPr/>
        </p:nvPicPr>
        <p:blipFill>
          <a:blip r:embed="rId3"/>
          <a:srcRect l="0" t="23524" r="0" b="0"/>
          <a:stretch/>
        </p:blipFill>
        <p:spPr>
          <a:xfrm>
            <a:off x="2974320" y="4140000"/>
            <a:ext cx="4081680" cy="23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Игра «Лопни пузырь»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288000" y="1260720"/>
            <a:ext cx="3600000" cy="2699280"/>
          </a:xfrm>
          <a:prstGeom prst="rect">
            <a:avLst/>
          </a:prstGeom>
          <a:ln>
            <a:noFill/>
          </a:ln>
        </p:spPr>
      </p:pic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5256000" y="1204200"/>
            <a:ext cx="3387600" cy="2539800"/>
          </a:xfrm>
          <a:prstGeom prst="rect">
            <a:avLst/>
          </a:prstGeom>
          <a:ln>
            <a:noFill/>
          </a:ln>
        </p:spPr>
      </p:pic>
      <p:pic>
        <p:nvPicPr>
          <p:cNvPr id="167" name="" descr=""/>
          <p:cNvPicPr/>
          <p:nvPr/>
        </p:nvPicPr>
        <p:blipFill>
          <a:blip r:embed="rId3"/>
          <a:stretch/>
        </p:blipFill>
        <p:spPr>
          <a:xfrm>
            <a:off x="2808000" y="3619080"/>
            <a:ext cx="3672000" cy="2752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Игра «Укрась варежку»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1368000" y="1296000"/>
            <a:ext cx="2529000" cy="1896840"/>
          </a:xfrm>
          <a:prstGeom prst="rect">
            <a:avLst/>
          </a:prstGeom>
          <a:ln>
            <a:noFill/>
          </a:ln>
        </p:spPr>
      </p:pic>
      <p:sp>
        <p:nvSpPr>
          <p:cNvPr id="170" name="TextShape 2"/>
          <p:cNvSpPr txBox="1"/>
          <p:nvPr/>
        </p:nvSpPr>
        <p:spPr>
          <a:xfrm>
            <a:off x="144000" y="3489480"/>
            <a:ext cx="4339440" cy="1896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Игры с прищепками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1" name="" descr=""/>
          <p:cNvPicPr/>
          <p:nvPr/>
        </p:nvPicPr>
        <p:blipFill>
          <a:blip r:embed="rId2"/>
          <a:stretch/>
        </p:blipFill>
        <p:spPr>
          <a:xfrm>
            <a:off x="4624560" y="1812600"/>
            <a:ext cx="4015440" cy="3011400"/>
          </a:xfrm>
          <a:prstGeom prst="rect">
            <a:avLst/>
          </a:prstGeom>
          <a:ln>
            <a:noFill/>
          </a:ln>
        </p:spPr>
      </p:pic>
      <p:pic>
        <p:nvPicPr>
          <p:cNvPr id="172" name="" descr=""/>
          <p:cNvPicPr/>
          <p:nvPr/>
        </p:nvPicPr>
        <p:blipFill>
          <a:blip r:embed="rId3"/>
          <a:srcRect l="0" t="20944" r="0" b="10970"/>
          <a:stretch/>
        </p:blipFill>
        <p:spPr>
          <a:xfrm>
            <a:off x="2094840" y="3958560"/>
            <a:ext cx="2061720" cy="1871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Игра «Лабиринт»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4" name="" descr=""/>
          <p:cNvPicPr/>
          <p:nvPr/>
        </p:nvPicPr>
        <p:blipFill>
          <a:blip r:embed="rId1"/>
          <a:stretch/>
        </p:blipFill>
        <p:spPr>
          <a:xfrm>
            <a:off x="1200240" y="1604160"/>
            <a:ext cx="2529000" cy="1896840"/>
          </a:xfrm>
          <a:prstGeom prst="rect">
            <a:avLst/>
          </a:prstGeom>
          <a:ln>
            <a:noFill/>
          </a:ln>
        </p:spPr>
      </p:pic>
      <p:sp>
        <p:nvSpPr>
          <p:cNvPr id="175" name="TextShape 2"/>
          <p:cNvSpPr txBox="1"/>
          <p:nvPr/>
        </p:nvSpPr>
        <p:spPr>
          <a:xfrm>
            <a:off x="457200" y="3682080"/>
            <a:ext cx="4015440" cy="1896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4673880" y="2086920"/>
            <a:ext cx="4015440" cy="3011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Индивидуальная работа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8" name="" descr=""/>
          <p:cNvPicPr/>
          <p:nvPr/>
        </p:nvPicPr>
        <p:blipFill>
          <a:blip r:embed="rId1"/>
          <a:stretch/>
        </p:blipFill>
        <p:spPr>
          <a:xfrm>
            <a:off x="5226840" y="1261800"/>
            <a:ext cx="3417480" cy="2562120"/>
          </a:xfrm>
          <a:prstGeom prst="rect">
            <a:avLst/>
          </a:prstGeom>
          <a:ln>
            <a:noFill/>
          </a:ln>
        </p:spPr>
      </p:pic>
      <p:pic>
        <p:nvPicPr>
          <p:cNvPr id="179" name="" descr=""/>
          <p:cNvPicPr/>
          <p:nvPr/>
        </p:nvPicPr>
        <p:blipFill>
          <a:blip r:embed="rId2"/>
          <a:stretch/>
        </p:blipFill>
        <p:spPr>
          <a:xfrm>
            <a:off x="1484640" y="1312560"/>
            <a:ext cx="3339360" cy="2503440"/>
          </a:xfrm>
          <a:prstGeom prst="rect">
            <a:avLst/>
          </a:prstGeom>
          <a:ln>
            <a:noFill/>
          </a:ln>
        </p:spPr>
      </p:pic>
      <p:pic>
        <p:nvPicPr>
          <p:cNvPr id="180" name="" descr=""/>
          <p:cNvPicPr/>
          <p:nvPr/>
        </p:nvPicPr>
        <p:blipFill>
          <a:blip r:embed="rId3"/>
          <a:stretch/>
        </p:blipFill>
        <p:spPr>
          <a:xfrm>
            <a:off x="3312000" y="3907080"/>
            <a:ext cx="3528000" cy="2644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792000" y="230400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Спасибо за внимание!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Application>LibreOffice/5.3.2.2$Windows_X86_64 LibreOffice_project/6cd4f1ef626f15116896b1d8e1398b56da0d0ee1</Application>
  <Words>77</Words>
  <Paragraphs>22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2014-07-06T18:18:01Z</dcterms:created>
  <dc:creator>Шаблон Фокиной Л. П.</dc:creator>
  <dc:description/>
  <dc:language>ru-RU</dc:language>
  <cp:lastModifiedBy/>
  <dcterms:modified xsi:type="dcterms:W3CDTF">2018-02-19T17:47:16Z</dcterms:modified>
  <cp:revision>35</cp:revision>
  <dc:subject/>
  <dc:title>Шаблон презентации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</vt:i4>
  </property>
</Properties>
</file>