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документ 9"/>
          <p:cNvSpPr/>
          <p:nvPr userDrawn="1"/>
        </p:nvSpPr>
        <p:spPr>
          <a:xfrm flipH="1" flipV="1">
            <a:off x="0" y="5805264"/>
            <a:ext cx="9144000" cy="1052736"/>
          </a:xfrm>
          <a:prstGeom prst="flowChartDocument">
            <a:avLst/>
          </a:prstGeom>
          <a:solidFill>
            <a:schemeClr val="accent3">
              <a:lumMod val="75000"/>
              <a:alpha val="74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документ 8"/>
          <p:cNvSpPr/>
          <p:nvPr userDrawn="1"/>
        </p:nvSpPr>
        <p:spPr>
          <a:xfrm>
            <a:off x="0" y="0"/>
            <a:ext cx="9144000" cy="1052736"/>
          </a:xfrm>
          <a:prstGeom prst="flowChartDocument">
            <a:avLst/>
          </a:prstGeom>
          <a:solidFill>
            <a:schemeClr val="accent3">
              <a:lumMod val="75000"/>
              <a:alpha val="74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 cap="sq" cmpd="thickThin">
            <a:solidFill>
              <a:schemeClr val="accent3">
                <a:lumMod val="5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 cap="sq" cmpd="thickThin">
            <a:solidFill>
              <a:schemeClr val="accent3">
                <a:lumMod val="5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8" name="Picture 3" descr="D:\Лидия\слайд-шоу\proShowProducer 5 версия\23 февраля\Новая папка\3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4293096"/>
            <a:ext cx="1916435" cy="240556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5F9DB-0153-4310-912D-0F2119E2B98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0" y="0"/>
            <a:ext cx="9144000" cy="1052736"/>
          </a:xfrm>
          <a:prstGeom prst="flowChartDocument">
            <a:avLst/>
          </a:prstGeom>
          <a:solidFill>
            <a:schemeClr val="accent3">
              <a:lumMod val="75000"/>
              <a:alpha val="74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документ 8"/>
          <p:cNvSpPr/>
          <p:nvPr/>
        </p:nvSpPr>
        <p:spPr>
          <a:xfrm flipH="1" flipV="1">
            <a:off x="0" y="5805264"/>
            <a:ext cx="9144000" cy="1052736"/>
          </a:xfrm>
          <a:prstGeom prst="flowChartDocument">
            <a:avLst/>
          </a:prstGeom>
          <a:solidFill>
            <a:schemeClr val="accent3">
              <a:lumMod val="75000"/>
              <a:alpha val="74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0"/>
            <a:ext cx="8928992" cy="6758608"/>
          </a:xfrm>
          <a:prstGeom prst="rect">
            <a:avLst/>
          </a:prstGeom>
          <a:noFill/>
          <a:ln w="254000" cap="sq" cmpd="thickThin">
            <a:solidFill>
              <a:schemeClr val="accent3">
                <a:lumMod val="5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3316" name="Picture 4" descr="D:\Лидия\слайд-шоу\proShowProducer 5 версия\23 февраля\Новая папка\5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3933056"/>
            <a:ext cx="2548725" cy="2785492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98663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500174"/>
            <a:ext cx="7772400" cy="192882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«Военные профессии: лётчик, моряк, пограничник, танкист»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4143380"/>
            <a:ext cx="6400800" cy="1423982"/>
          </a:xfrm>
        </p:spPr>
        <p:txBody>
          <a:bodyPr>
            <a:normAutofit/>
          </a:bodyPr>
          <a:lstStyle/>
          <a:p>
            <a:pPr algn="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Подготовили: </a:t>
            </a:r>
          </a:p>
          <a:p>
            <a:pPr algn="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Инструктор по физической культуре Колесникова И.В.</a:t>
            </a:r>
          </a:p>
          <a:p>
            <a:pPr algn="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Воспитатель Вавилова Т. А. 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Теремок\Downloads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00108"/>
            <a:ext cx="6357982" cy="4768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Вопросы для беседы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142984"/>
            <a:ext cx="518637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Кто такой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танкист?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он делает?</a:t>
            </a:r>
          </a:p>
          <a:p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называется машина на которой он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служит?</a:t>
            </a:r>
          </a:p>
          <a:p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военной формы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танкиста (шлем)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122" name="Picture 2" descr="C:\Users\Теремок\Downloads\72112012-09-06406978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940918"/>
            <a:ext cx="2667735" cy="2816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1368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714620"/>
            <a:ext cx="7229468" cy="63465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 встречи!</a:t>
            </a:r>
            <a:endParaRPr lang="ru-RU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https://www.vl.ru/afisha/uploads/events/7ff/6635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643050"/>
            <a:ext cx="2381250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Теремок\Downloads\06bf06bee42b4548053095cd3ba31b3f.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00108"/>
            <a:ext cx="6429420" cy="4824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еремок\Downloads\img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6357982" cy="4771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Вопросы для беседы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Теремок\Downloads\post-1533-0-10261600-1454211318_thumb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357694"/>
            <a:ext cx="1257299" cy="12572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142873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Кто такой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лётчик?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он делает?</a:t>
            </a:r>
          </a:p>
          <a:p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называется машина на которой он служит?</a:t>
            </a:r>
          </a:p>
          <a:p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военной формы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лётчика (шлем)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еремок\Downloads\img1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00108"/>
            <a:ext cx="6429420" cy="4822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Вопросы для беседы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Теремок\Downloads\beskozirka_belaj_enlvl_en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971214"/>
            <a:ext cx="2428892" cy="17123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1428736"/>
            <a:ext cx="56436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Кто такой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моряк?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 делает?</a:t>
            </a:r>
          </a:p>
          <a:p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называется машина на которой он служит?</a:t>
            </a:r>
          </a:p>
          <a:p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военной формы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моряка (бескозырка)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Теремок\Downloads\0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5"/>
            <a:ext cx="6572296" cy="4694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еремок\Downloads\img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46"/>
            <a:ext cx="6286544" cy="4717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142852"/>
            <a:ext cx="7972452" cy="86834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Вопросы для беседы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357298"/>
            <a:ext cx="5357850" cy="4429156"/>
          </a:xfrm>
        </p:spPr>
        <p:txBody>
          <a:bodyPr>
            <a:normAutofit fontScale="92500" lnSpcReduction="20000"/>
          </a:bodyPr>
          <a:lstStyle/>
          <a:p>
            <a:r>
              <a:rPr lang="ru-RU" sz="3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Кто такой </a:t>
            </a:r>
            <a:r>
              <a:rPr lang="ru-RU" sz="3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пограничник?</a:t>
            </a:r>
          </a:p>
          <a:p>
            <a:pPr>
              <a:buNone/>
            </a:pPr>
            <a:endParaRPr lang="ru-RU" sz="33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он делает?</a:t>
            </a:r>
          </a:p>
          <a:p>
            <a:endParaRPr lang="ru-RU" sz="33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Где он </a:t>
            </a:r>
            <a:r>
              <a:rPr lang="ru-RU" sz="3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служит?</a:t>
            </a:r>
          </a:p>
          <a:p>
            <a:endParaRPr lang="ru-RU" sz="33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военной формы </a:t>
            </a:r>
            <a:r>
              <a:rPr lang="ru-RU" sz="3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пограничника (зелёная фуражка)</a:t>
            </a:r>
            <a:endParaRPr lang="ru-RU" sz="33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3074" name="Picture 2" descr="C:\Users\Теремок\Downloads\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786190"/>
            <a:ext cx="2500330" cy="1859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132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«Военные профессии: лётчик, моряк, пограничник, танкист»</vt:lpstr>
      <vt:lpstr>Слайд 2</vt:lpstr>
      <vt:lpstr>Слайд 3</vt:lpstr>
      <vt:lpstr>Вопросы для беседы</vt:lpstr>
      <vt:lpstr>Слайд 5</vt:lpstr>
      <vt:lpstr>Вопросы для беседы</vt:lpstr>
      <vt:lpstr>Слайд 7</vt:lpstr>
      <vt:lpstr>Слайд 8</vt:lpstr>
      <vt:lpstr>Вопросы для беседы</vt:lpstr>
      <vt:lpstr>Слайд 10</vt:lpstr>
      <vt:lpstr>Вопросы для беседы</vt:lpstr>
      <vt:lpstr>До встречи!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Теремок</cp:lastModifiedBy>
  <cp:revision>9</cp:revision>
  <dcterms:created xsi:type="dcterms:W3CDTF">2014-02-03T16:51:34Z</dcterms:created>
  <dcterms:modified xsi:type="dcterms:W3CDTF">2018-02-20T11:44:27Z</dcterms:modified>
</cp:coreProperties>
</file>