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media/image7.jpeg" ContentType="image/jpeg"/>
  <Override PartName="/ppt/media/image1.png" ContentType="image/pn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subTitle"/>
          </p:nvPr>
        </p:nvSpPr>
        <p:spPr>
          <a:xfrm>
            <a:off x="457200" y="338400"/>
            <a:ext cx="8228880" cy="5805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subTitle"/>
          </p:nvPr>
        </p:nvSpPr>
        <p:spPr>
          <a:xfrm>
            <a:off x="457200" y="338400"/>
            <a:ext cx="8228880" cy="5805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subTitle"/>
          </p:nvPr>
        </p:nvSpPr>
        <p:spPr>
          <a:xfrm>
            <a:off x="457200" y="338400"/>
            <a:ext cx="8228880" cy="5805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 hidden="1"/>
          <p:cNvSpPr/>
          <p:nvPr/>
        </p:nvSpPr>
        <p:spPr>
          <a:xfrm>
            <a:off x="228600" y="228600"/>
            <a:ext cx="8695080" cy="246816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CustomShape 2"/>
          <p:cNvSpPr/>
          <p:nvPr/>
        </p:nvSpPr>
        <p:spPr>
          <a:xfrm>
            <a:off x="6047280" y="1824480"/>
            <a:ext cx="2875680" cy="713160"/>
          </a:xfrm>
          <a:custGeom>
            <a:avLst/>
            <a:gdLst/>
            <a:ahLst/>
            <a:rect l="l" t="t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/>
          <p:cNvSpPr/>
          <p:nvPr/>
        </p:nvSpPr>
        <p:spPr>
          <a:xfrm>
            <a:off x="2619360" y="1696320"/>
            <a:ext cx="5543640" cy="849240"/>
          </a:xfrm>
          <a:custGeom>
            <a:avLst/>
            <a:gdLst/>
            <a:ahLst/>
            <a:rect l="l" t="t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4"/>
          <p:cNvSpPr/>
          <p:nvPr/>
        </p:nvSpPr>
        <p:spPr>
          <a:xfrm>
            <a:off x="2828880" y="1708560"/>
            <a:ext cx="5467320" cy="773640"/>
          </a:xfrm>
          <a:custGeom>
            <a:avLst/>
            <a:gdLst/>
            <a:ahLst/>
            <a:rect l="l" t="t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CustomShape 5"/>
          <p:cNvSpPr/>
          <p:nvPr/>
        </p:nvSpPr>
        <p:spPr>
          <a:xfrm>
            <a:off x="5609520" y="1694880"/>
            <a:ext cx="3307320" cy="650880"/>
          </a:xfrm>
          <a:custGeom>
            <a:avLst/>
            <a:gdLst/>
            <a:ahLst/>
            <a:rect l="l" t="t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" name="CustomShape 6"/>
          <p:cNvSpPr/>
          <p:nvPr/>
        </p:nvSpPr>
        <p:spPr>
          <a:xfrm>
            <a:off x="211680" y="1679400"/>
            <a:ext cx="8722800" cy="1329120"/>
          </a:xfrm>
          <a:custGeom>
            <a:avLst/>
            <a:gdLst/>
            <a:ahLst/>
            <a:rect l="l" t="t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" name="CustomShape 7"/>
          <p:cNvSpPr/>
          <p:nvPr/>
        </p:nvSpPr>
        <p:spPr>
          <a:xfrm>
            <a:off x="228600" y="228600"/>
            <a:ext cx="8695080" cy="603432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" name="CustomShape 8"/>
          <p:cNvSpPr/>
          <p:nvPr/>
        </p:nvSpPr>
        <p:spPr>
          <a:xfrm>
            <a:off x="6054840" y="5499360"/>
            <a:ext cx="2879280" cy="714240"/>
          </a:xfrm>
          <a:custGeom>
            <a:avLst/>
            <a:gdLst/>
            <a:ahLst/>
            <a:rect l="l" t="t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" name="CustomShape 9"/>
          <p:cNvSpPr/>
          <p:nvPr/>
        </p:nvSpPr>
        <p:spPr>
          <a:xfrm>
            <a:off x="2622240" y="5370840"/>
            <a:ext cx="5550840" cy="850680"/>
          </a:xfrm>
          <a:custGeom>
            <a:avLst/>
            <a:gdLst/>
            <a:ahLst/>
            <a:rect l="l" t="t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" name="CustomShape 10"/>
          <p:cNvSpPr/>
          <p:nvPr/>
        </p:nvSpPr>
        <p:spPr>
          <a:xfrm>
            <a:off x="2832120" y="5383080"/>
            <a:ext cx="5474160" cy="774720"/>
          </a:xfrm>
          <a:custGeom>
            <a:avLst/>
            <a:gdLst/>
            <a:ahLst/>
            <a:rect l="l" t="t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" name="CustomShape 11"/>
          <p:cNvSpPr/>
          <p:nvPr/>
        </p:nvSpPr>
        <p:spPr>
          <a:xfrm>
            <a:off x="5616360" y="5369760"/>
            <a:ext cx="3311640" cy="651600"/>
          </a:xfrm>
          <a:custGeom>
            <a:avLst/>
            <a:gdLst/>
            <a:ahLst/>
            <a:rect l="l" t="t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" name="CustomShape 12"/>
          <p:cNvSpPr/>
          <p:nvPr/>
        </p:nvSpPr>
        <p:spPr>
          <a:xfrm>
            <a:off x="211680" y="5353920"/>
            <a:ext cx="8722800" cy="1330920"/>
          </a:xfrm>
          <a:custGeom>
            <a:avLst/>
            <a:gdLst/>
            <a:ahLst/>
            <a:rect l="l" t="t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" name="PlaceHolder 13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1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stomShape 1"/>
          <p:cNvSpPr/>
          <p:nvPr/>
        </p:nvSpPr>
        <p:spPr>
          <a:xfrm>
            <a:off x="228600" y="228600"/>
            <a:ext cx="8695080" cy="246816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" name="CustomShape 2"/>
          <p:cNvSpPr/>
          <p:nvPr/>
        </p:nvSpPr>
        <p:spPr>
          <a:xfrm>
            <a:off x="6047280" y="1824480"/>
            <a:ext cx="2875680" cy="713160"/>
          </a:xfrm>
          <a:custGeom>
            <a:avLst/>
            <a:gdLst/>
            <a:ahLst/>
            <a:rect l="l" t="t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CustomShape 3"/>
          <p:cNvSpPr/>
          <p:nvPr/>
        </p:nvSpPr>
        <p:spPr>
          <a:xfrm>
            <a:off x="2619360" y="1696320"/>
            <a:ext cx="5543640" cy="849240"/>
          </a:xfrm>
          <a:custGeom>
            <a:avLst/>
            <a:gdLst/>
            <a:ahLst/>
            <a:rect l="l" t="t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" name="CustomShape 4"/>
          <p:cNvSpPr/>
          <p:nvPr/>
        </p:nvSpPr>
        <p:spPr>
          <a:xfrm>
            <a:off x="2828880" y="1708560"/>
            <a:ext cx="5467320" cy="773640"/>
          </a:xfrm>
          <a:custGeom>
            <a:avLst/>
            <a:gdLst/>
            <a:ahLst/>
            <a:rect l="l" t="t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4" name="CustomShape 5"/>
          <p:cNvSpPr/>
          <p:nvPr/>
        </p:nvSpPr>
        <p:spPr>
          <a:xfrm>
            <a:off x="5609520" y="1694880"/>
            <a:ext cx="3307320" cy="650880"/>
          </a:xfrm>
          <a:custGeom>
            <a:avLst/>
            <a:gdLst/>
            <a:ahLst/>
            <a:rect l="l" t="t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5" name="CustomShape 6"/>
          <p:cNvSpPr/>
          <p:nvPr/>
        </p:nvSpPr>
        <p:spPr>
          <a:xfrm>
            <a:off x="211680" y="1679400"/>
            <a:ext cx="8722800" cy="1329120"/>
          </a:xfrm>
          <a:custGeom>
            <a:avLst/>
            <a:gdLst/>
            <a:ahLst/>
            <a:rect l="l" t="t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6" name="PlaceHolder 7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8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9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228600" y="228600"/>
            <a:ext cx="8695080" cy="246816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6" name="CustomShape 2"/>
          <p:cNvSpPr/>
          <p:nvPr/>
        </p:nvSpPr>
        <p:spPr>
          <a:xfrm>
            <a:off x="6047280" y="1824480"/>
            <a:ext cx="2875680" cy="713160"/>
          </a:xfrm>
          <a:custGeom>
            <a:avLst/>
            <a:gdLst/>
            <a:ahLst/>
            <a:rect l="l" t="t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7" name="CustomShape 3"/>
          <p:cNvSpPr/>
          <p:nvPr/>
        </p:nvSpPr>
        <p:spPr>
          <a:xfrm>
            <a:off x="2619360" y="1696320"/>
            <a:ext cx="5543640" cy="849240"/>
          </a:xfrm>
          <a:custGeom>
            <a:avLst/>
            <a:gdLst/>
            <a:ahLst/>
            <a:rect l="l" t="t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8" name="CustomShape 4"/>
          <p:cNvSpPr/>
          <p:nvPr/>
        </p:nvSpPr>
        <p:spPr>
          <a:xfrm>
            <a:off x="2828880" y="1708560"/>
            <a:ext cx="5467320" cy="773640"/>
          </a:xfrm>
          <a:custGeom>
            <a:avLst/>
            <a:gdLst/>
            <a:ahLst/>
            <a:rect l="l" t="t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9" name="CustomShape 5"/>
          <p:cNvSpPr/>
          <p:nvPr/>
        </p:nvSpPr>
        <p:spPr>
          <a:xfrm>
            <a:off x="5609520" y="1694880"/>
            <a:ext cx="3307320" cy="650880"/>
          </a:xfrm>
          <a:custGeom>
            <a:avLst/>
            <a:gdLst/>
            <a:ahLst/>
            <a:rect l="l" t="t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0" name="CustomShape 6"/>
          <p:cNvSpPr/>
          <p:nvPr/>
        </p:nvSpPr>
        <p:spPr>
          <a:xfrm>
            <a:off x="211680" y="1679400"/>
            <a:ext cx="8722800" cy="1329120"/>
          </a:xfrm>
          <a:custGeom>
            <a:avLst/>
            <a:gdLst/>
            <a:ahLst/>
            <a:rect l="l" t="t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1" name="PlaceHolder 7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8880" cy="125208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PlaceHolder 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6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16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16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jpeg"/><Relationship Id="rId3" Type="http://schemas.openxmlformats.org/officeDocument/2006/relationships/slideLayout" Target="../slideLayouts/slideLayout16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slideLayout" Target="../slideLayouts/slideLayout1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slideLayout" Target="../slideLayouts/slideLayout16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685800" y="476640"/>
            <a:ext cx="7771680" cy="4535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 algn="ctr">
              <a:lnSpc>
                <a:spcPct val="100000"/>
              </a:lnSpc>
            </a:pPr>
            <a:r>
              <a:rPr b="0" lang="ru-RU" sz="4800" spc="-1" strike="noStrike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Зимние забавы</a:t>
            </a:r>
            <a:endParaRPr b="0" lang="ru-RU" sz="4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CustomShape 2"/>
          <p:cNvSpPr/>
          <p:nvPr/>
        </p:nvSpPr>
        <p:spPr>
          <a:xfrm>
            <a:off x="1259640" y="5013000"/>
            <a:ext cx="6400080" cy="147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b="0" lang="ru-RU" sz="2000" spc="-1" strike="noStrike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МДОУ № 18 «Теремок»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b="0" lang="ru-RU" sz="2000" spc="-1" strike="noStrike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Воспитатели 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b="0" lang="ru-RU" sz="2000" spc="-1" strike="noStrike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Вавилова Т. А.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b="0" lang="ru-RU" sz="2000" spc="-1" strike="noStrike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Седова Е.А.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1" name="Picture 4" descr=""/>
          <p:cNvPicPr/>
          <p:nvPr/>
        </p:nvPicPr>
        <p:blipFill>
          <a:blip r:embed="rId1"/>
          <a:stretch/>
        </p:blipFill>
        <p:spPr>
          <a:xfrm>
            <a:off x="2267640" y="908640"/>
            <a:ext cx="4345920" cy="32616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457200" y="338400"/>
            <a:ext cx="8228880" cy="1252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Игра «Кто быстрее»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3" name="Объект 6" descr=""/>
          <p:cNvPicPr/>
          <p:nvPr/>
        </p:nvPicPr>
        <p:blipFill>
          <a:blip r:embed="rId1"/>
          <a:stretch/>
        </p:blipFill>
        <p:spPr>
          <a:xfrm>
            <a:off x="35640" y="2349000"/>
            <a:ext cx="4553280" cy="3414960"/>
          </a:xfrm>
          <a:prstGeom prst="rect">
            <a:avLst/>
          </a:prstGeom>
          <a:ln>
            <a:noFill/>
          </a:ln>
        </p:spPr>
      </p:pic>
      <p:pic>
        <p:nvPicPr>
          <p:cNvPr id="144" name="Объект 7" descr=""/>
          <p:cNvPicPr/>
          <p:nvPr/>
        </p:nvPicPr>
        <p:blipFill>
          <a:blip r:embed="rId2"/>
          <a:stretch/>
        </p:blipFill>
        <p:spPr>
          <a:xfrm>
            <a:off x="4685760" y="2349000"/>
            <a:ext cx="4457520" cy="33429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457200" y="338400"/>
            <a:ext cx="8228880" cy="1252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Наш корабль уходит в плавание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6" name="Объект 7" descr=""/>
          <p:cNvPicPr/>
          <p:nvPr/>
        </p:nvPicPr>
        <p:blipFill>
          <a:blip r:embed="rId1"/>
          <a:stretch/>
        </p:blipFill>
        <p:spPr>
          <a:xfrm>
            <a:off x="235440" y="2638800"/>
            <a:ext cx="4262760" cy="3196800"/>
          </a:xfrm>
          <a:prstGeom prst="rect">
            <a:avLst/>
          </a:prstGeom>
          <a:ln>
            <a:noFill/>
          </a:ln>
        </p:spPr>
      </p:pic>
      <p:pic>
        <p:nvPicPr>
          <p:cNvPr id="147" name="Объект 8" descr=""/>
          <p:cNvPicPr/>
          <p:nvPr/>
        </p:nvPicPr>
        <p:blipFill>
          <a:blip r:embed="rId2"/>
          <a:stretch/>
        </p:blipFill>
        <p:spPr>
          <a:xfrm>
            <a:off x="4645080" y="2637000"/>
            <a:ext cx="4265280" cy="31989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457200" y="338400"/>
            <a:ext cx="8228880" cy="1252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Снежная крепость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9" name="Объект 4" descr=""/>
          <p:cNvPicPr/>
          <p:nvPr/>
        </p:nvPicPr>
        <p:blipFill>
          <a:blip r:embed="rId1"/>
          <a:stretch/>
        </p:blipFill>
        <p:spPr>
          <a:xfrm>
            <a:off x="41040" y="2493000"/>
            <a:ext cx="4457520" cy="3342960"/>
          </a:xfrm>
          <a:prstGeom prst="rect">
            <a:avLst/>
          </a:prstGeom>
          <a:ln>
            <a:noFill/>
          </a:ln>
        </p:spPr>
      </p:pic>
      <p:pic>
        <p:nvPicPr>
          <p:cNvPr id="150" name="Объект 5" descr=""/>
          <p:cNvPicPr/>
          <p:nvPr/>
        </p:nvPicPr>
        <p:blipFill>
          <a:blip r:embed="rId2"/>
          <a:stretch/>
        </p:blipFill>
        <p:spPr>
          <a:xfrm>
            <a:off x="4645080" y="2542680"/>
            <a:ext cx="4390920" cy="3292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ustomShape 1"/>
          <p:cNvSpPr/>
          <p:nvPr/>
        </p:nvSpPr>
        <p:spPr>
          <a:xfrm>
            <a:off x="457200" y="338400"/>
            <a:ext cx="8228880" cy="1252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Лабиринт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2" name="Объект 4" descr=""/>
          <p:cNvPicPr/>
          <p:nvPr/>
        </p:nvPicPr>
        <p:blipFill>
          <a:blip r:embed="rId1"/>
          <a:stretch/>
        </p:blipFill>
        <p:spPr>
          <a:xfrm>
            <a:off x="107640" y="2542680"/>
            <a:ext cx="4390920" cy="3292920"/>
          </a:xfrm>
          <a:prstGeom prst="rect">
            <a:avLst/>
          </a:prstGeom>
          <a:ln>
            <a:noFill/>
          </a:ln>
        </p:spPr>
      </p:pic>
      <p:pic>
        <p:nvPicPr>
          <p:cNvPr id="153" name="Объект 5" descr=""/>
          <p:cNvPicPr/>
          <p:nvPr/>
        </p:nvPicPr>
        <p:blipFill>
          <a:blip r:embed="rId2"/>
          <a:stretch/>
        </p:blipFill>
        <p:spPr>
          <a:xfrm>
            <a:off x="4645080" y="2596680"/>
            <a:ext cx="4318920" cy="3238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457200" y="338400"/>
            <a:ext cx="8228880" cy="1252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Наша горка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5" name="Объект 4" descr=""/>
          <p:cNvPicPr/>
          <p:nvPr/>
        </p:nvPicPr>
        <p:blipFill>
          <a:blip r:embed="rId1"/>
          <a:stretch/>
        </p:blipFill>
        <p:spPr>
          <a:xfrm>
            <a:off x="179640" y="2596680"/>
            <a:ext cx="4318920" cy="3238920"/>
          </a:xfrm>
          <a:prstGeom prst="rect">
            <a:avLst/>
          </a:prstGeom>
          <a:ln>
            <a:noFill/>
          </a:ln>
        </p:spPr>
      </p:pic>
      <p:pic>
        <p:nvPicPr>
          <p:cNvPr id="156" name="Объект 5" descr=""/>
          <p:cNvPicPr/>
          <p:nvPr/>
        </p:nvPicPr>
        <p:blipFill>
          <a:blip r:embed="rId2"/>
          <a:stretch/>
        </p:blipFill>
        <p:spPr>
          <a:xfrm>
            <a:off x="4645080" y="2596680"/>
            <a:ext cx="4318920" cy="3238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ustomShape 1"/>
          <p:cNvSpPr/>
          <p:nvPr/>
        </p:nvSpPr>
        <p:spPr>
          <a:xfrm>
            <a:off x="457200" y="338400"/>
            <a:ext cx="8228880" cy="1252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В хоккей играют настоящие мальчишки.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8" name="Объект 4" descr=""/>
          <p:cNvPicPr/>
          <p:nvPr/>
        </p:nvPicPr>
        <p:blipFill>
          <a:blip r:embed="rId1"/>
          <a:stretch/>
        </p:blipFill>
        <p:spPr>
          <a:xfrm>
            <a:off x="107640" y="2493000"/>
            <a:ext cx="4361400" cy="3270960"/>
          </a:xfrm>
          <a:prstGeom prst="rect">
            <a:avLst/>
          </a:prstGeom>
          <a:ln>
            <a:noFill/>
          </a:ln>
        </p:spPr>
      </p:pic>
      <p:pic>
        <p:nvPicPr>
          <p:cNvPr id="159" name="Объект 5" descr=""/>
          <p:cNvPicPr/>
          <p:nvPr/>
        </p:nvPicPr>
        <p:blipFill>
          <a:blip r:embed="rId2"/>
          <a:stretch/>
        </p:blipFill>
        <p:spPr>
          <a:xfrm>
            <a:off x="4645080" y="2542680"/>
            <a:ext cx="4390920" cy="3292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457200" y="338400"/>
            <a:ext cx="8228880" cy="1252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 u="sng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Желаем успехов в работе !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25</TotalTime>
  <Application>LibreOffice/5.3.2.2$Windows_X86_64 LibreOffice_project/6cd4f1ef626f15116896b1d8e1398b56da0d0ee1</Application>
  <Words>45</Words>
  <Paragraphs>12</Paragraphs>
  <Company>Home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2016-02-14T15:43:40Z</dcterms:created>
  <dc:creator>Елена</dc:creator>
  <dc:description/>
  <dc:language>ru-RU</dc:language>
  <cp:lastModifiedBy/>
  <dcterms:modified xsi:type="dcterms:W3CDTF">2018-09-04T13:29:00Z</dcterms:modified>
  <cp:revision>6</cp:revision>
  <dc:subject/>
  <dc:title>Зимние забавы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Home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Экран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8</vt:i4>
  </property>
</Properties>
</file>