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29" autoAdjust="0"/>
  </p:normalViewPr>
  <p:slideViewPr>
    <p:cSldViewPr>
      <p:cViewPr varScale="1">
        <p:scale>
          <a:sx n="86" d="100"/>
          <a:sy n="86" d="100"/>
        </p:scale>
        <p:origin x="99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C033F-7650-474E-AC2B-5F493224BEC2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A3125-8113-411B-956D-366526FA3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840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A3125-8113-411B-956D-366526FA3FC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898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754B4465-AE33-41BD-A671-4A2AD5740399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82D526C-513B-4E05-B785-0B6A65A02A4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4465-AE33-41BD-A671-4A2AD5740399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526C-513B-4E05-B785-0B6A65A02A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4465-AE33-41BD-A671-4A2AD5740399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526C-513B-4E05-B785-0B6A65A02A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4465-AE33-41BD-A671-4A2AD5740399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526C-513B-4E05-B785-0B6A65A02A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754B4465-AE33-41BD-A671-4A2AD5740399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82D526C-513B-4E05-B785-0B6A65A02A4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4465-AE33-41BD-A671-4A2AD5740399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D82D526C-513B-4E05-B785-0B6A65A02A4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4465-AE33-41BD-A671-4A2AD5740399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D82D526C-513B-4E05-B785-0B6A65A02A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4465-AE33-41BD-A671-4A2AD5740399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526C-513B-4E05-B785-0B6A65A02A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4465-AE33-41BD-A671-4A2AD5740399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526C-513B-4E05-B785-0B6A65A02A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754B4465-AE33-41BD-A671-4A2AD5740399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82D526C-513B-4E05-B785-0B6A65A02A4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754B4465-AE33-41BD-A671-4A2AD5740399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82D526C-513B-4E05-B785-0B6A65A02A4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54B4465-AE33-41BD-A671-4A2AD5740399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82D526C-513B-4E05-B785-0B6A65A02A4D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2304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Детям о железной дороге и железнодорожных профессиях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06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Осмотрщик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2816"/>
            <a:ext cx="5266928" cy="3867836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24128" y="1645920"/>
            <a:ext cx="2962672" cy="452628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Он первым встречает поезд и принимается за работу. О</a:t>
            </a:r>
            <a:r>
              <a:rPr lang="ru-RU" dirty="0" smtClean="0"/>
              <a:t>н </a:t>
            </a:r>
            <a:r>
              <a:rPr lang="ru-RU" dirty="0"/>
              <a:t>должен убедиться, что состав исправен и может без помех продолжить путь. Осмотрщик вагонов как врач. Он ставит диагноз и лечит своих подопечных. Перед началом работы он проверяет разнообразные приборы для выявления дефектов, после чего принимается за проверку вагонов.</a:t>
            </a:r>
          </a:p>
        </p:txBody>
      </p:sp>
    </p:spTree>
    <p:extLst>
      <p:ext uri="{BB962C8B-B14F-4D97-AF65-F5344CB8AC3E}">
        <p14:creationId xmlns:p14="http://schemas.microsoft.com/office/powerpoint/2010/main" val="253249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Путеец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44824"/>
            <a:ext cx="4474840" cy="396044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6056" y="1645920"/>
            <a:ext cx="3610744" cy="4526280"/>
          </a:xfrm>
        </p:spPr>
        <p:txBody>
          <a:bodyPr/>
          <a:lstStyle/>
          <a:p>
            <a:r>
              <a:rPr lang="ru-RU" dirty="0"/>
              <a:t> Они занимаются строительством новых дорог, ремонтом и обслуживанием старых. Профессия «монтер пути» существует ради безопасности перевозок.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60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Какие бывают поезда?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5796136" y="1645920"/>
            <a:ext cx="2890664" cy="4526280"/>
          </a:xfrm>
        </p:spPr>
        <p:txBody>
          <a:bodyPr/>
          <a:lstStyle/>
          <a:p>
            <a:r>
              <a:rPr lang="ru-RU" dirty="0" smtClean="0"/>
              <a:t>Пассажирские, те, которые перевозят людей из города в город.</a:t>
            </a:r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8840"/>
            <a:ext cx="4978896" cy="3888432"/>
          </a:xfrm>
        </p:spPr>
      </p:pic>
    </p:spTree>
    <p:extLst>
      <p:ext uri="{BB962C8B-B14F-4D97-AF65-F5344CB8AC3E}">
        <p14:creationId xmlns:p14="http://schemas.microsoft.com/office/powerpoint/2010/main" val="96443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24128" y="1484784"/>
            <a:ext cx="2962672" cy="4687416"/>
          </a:xfrm>
        </p:spPr>
        <p:txBody>
          <a:bodyPr/>
          <a:lstStyle/>
          <a:p>
            <a:r>
              <a:rPr lang="ru-RU" dirty="0" smtClean="0"/>
              <a:t>Товарные, те, которые перевозят груз.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44824"/>
            <a:ext cx="4906888" cy="4032448"/>
          </a:xfrm>
        </p:spPr>
      </p:pic>
    </p:spTree>
    <p:extLst>
      <p:ext uri="{BB962C8B-B14F-4D97-AF65-F5344CB8AC3E}">
        <p14:creationId xmlns:p14="http://schemas.microsoft.com/office/powerpoint/2010/main" val="241743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ездят поезда?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2816"/>
            <a:ext cx="5194920" cy="4248471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84168" y="1645920"/>
            <a:ext cx="2602632" cy="452628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Поезда ездят по специальной дороге, которая состоит из железных рельс, потому её называют – железная дорога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0114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708920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Железная дорога</a:t>
            </a:r>
            <a:br>
              <a:rPr lang="ru-RU" sz="3600" dirty="0"/>
            </a:br>
            <a:r>
              <a:rPr lang="ru-RU" sz="3600" dirty="0"/>
              <a:t>В наше время так нужна!</a:t>
            </a:r>
            <a:br>
              <a:rPr lang="ru-RU" sz="3600" dirty="0"/>
            </a:br>
            <a:r>
              <a:rPr lang="ru-RU" sz="3600" dirty="0"/>
              <a:t>И любая из профессий, -</a:t>
            </a:r>
            <a:br>
              <a:rPr lang="ru-RU" sz="3600" dirty="0"/>
            </a:br>
            <a:r>
              <a:rPr lang="ru-RU" sz="3600" dirty="0"/>
              <a:t>Всем почетна и важна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3717032"/>
            <a:ext cx="8291264" cy="2455168"/>
          </a:xfrm>
        </p:spPr>
        <p:txBody>
          <a:bodyPr/>
          <a:lstStyle/>
          <a:p>
            <a:r>
              <a:rPr lang="ru-RU" dirty="0"/>
              <a:t>Для того, чтобы поезда приходили вовремя, чтобы пассажиры были в безопасности, грузы доставляли в нужный срок, на железной дороге трудится много людей, разных профессий.</a:t>
            </a:r>
          </a:p>
        </p:txBody>
      </p:sp>
    </p:spTree>
    <p:extLst>
      <p:ext uri="{BB962C8B-B14F-4D97-AF65-F5344CB8AC3E}">
        <p14:creationId xmlns:p14="http://schemas.microsoft.com/office/powerpoint/2010/main" val="230300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Кассир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12670"/>
            <a:ext cx="4536503" cy="4020586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6056" y="1645920"/>
            <a:ext cx="3610744" cy="4526280"/>
          </a:xfrm>
        </p:spPr>
        <p:txBody>
          <a:bodyPr>
            <a:normAutofit/>
          </a:bodyPr>
          <a:lstStyle/>
          <a:p>
            <a:r>
              <a:rPr lang="ru-RU" dirty="0" smtClean="0"/>
              <a:t>Любое путешествие на поезде начинается с покупки билета, поэтому, мы идём в железнодорожную кассу и покупаем у кассира билет.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830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Диспетчер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60848"/>
            <a:ext cx="4546848" cy="3191205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8064" y="1645920"/>
            <a:ext cx="3538736" cy="452628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Этот </a:t>
            </a:r>
            <a:r>
              <a:rPr lang="ru-RU" dirty="0"/>
              <a:t>человек руководит передвижением множества поездов. Его работа -</a:t>
            </a:r>
            <a:r>
              <a:rPr lang="ru-RU" dirty="0" smtClean="0"/>
              <a:t> </a:t>
            </a:r>
            <a:r>
              <a:rPr lang="ru-RU" dirty="0"/>
              <a:t>обеспечить выполнение графика и полную </a:t>
            </a:r>
            <a:r>
              <a:rPr lang="ru-RU" dirty="0" smtClean="0"/>
              <a:t>безопасность. </a:t>
            </a:r>
            <a:r>
              <a:rPr lang="ru-RU" dirty="0"/>
              <a:t>Диспетчер контролирует работу станции,</a:t>
            </a:r>
          </a:p>
        </p:txBody>
      </p:sp>
    </p:spTree>
    <p:extLst>
      <p:ext uri="{BB962C8B-B14F-4D97-AF65-F5344CB8AC3E}">
        <p14:creationId xmlns:p14="http://schemas.microsoft.com/office/powerpoint/2010/main" val="196433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Машинист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16832"/>
            <a:ext cx="4906888" cy="396044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92080" y="1645920"/>
            <a:ext cx="3394720" cy="4526280"/>
          </a:xfrm>
        </p:spPr>
        <p:txBody>
          <a:bodyPr/>
          <a:lstStyle/>
          <a:p>
            <a:r>
              <a:rPr lang="ru-RU" dirty="0" smtClean="0"/>
              <a:t>Машинист – это человек, который ведёт поезд. Машинист должен быть очень внимательным, потому, что в его руках весь поезд и все пассажиры.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00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Проводник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2816"/>
            <a:ext cx="4762872" cy="3816424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8064" y="1645920"/>
            <a:ext cx="3538736" cy="452628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У дверей поезда пассажиров встречает особый </a:t>
            </a:r>
            <a:r>
              <a:rPr lang="ru-RU" dirty="0" smtClean="0"/>
              <a:t>человек – проводник. Проводник </a:t>
            </a:r>
            <a:r>
              <a:rPr lang="ru-RU" dirty="0"/>
              <a:t>проверяет документы, производит посадку и высадку, сообщает о приближении к той или иной станции.</a:t>
            </a:r>
          </a:p>
        </p:txBody>
      </p:sp>
    </p:spTree>
    <p:extLst>
      <p:ext uri="{BB962C8B-B14F-4D97-AF65-F5344CB8AC3E}">
        <p14:creationId xmlns:p14="http://schemas.microsoft.com/office/powerpoint/2010/main" val="136533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66</TotalTime>
  <Words>267</Words>
  <Application>Microsoft Office PowerPoint</Application>
  <PresentationFormat>Экран (4:3)</PresentationFormat>
  <Paragraphs>21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Cambria</vt:lpstr>
      <vt:lpstr>Rockwell</vt:lpstr>
      <vt:lpstr>Wingdings 2</vt:lpstr>
      <vt:lpstr>Литейная</vt:lpstr>
      <vt:lpstr>Детям о железной дороге и железнодорожных профессиях</vt:lpstr>
      <vt:lpstr>Какие бывают поезда?</vt:lpstr>
      <vt:lpstr>Презентация PowerPoint</vt:lpstr>
      <vt:lpstr>Как ездят поезда?</vt:lpstr>
      <vt:lpstr>Железная дорога В наше время так нужна! И любая из профессий, - Всем почетна и важна.</vt:lpstr>
      <vt:lpstr>Кассир</vt:lpstr>
      <vt:lpstr>Диспетчер</vt:lpstr>
      <vt:lpstr>Машинист</vt:lpstr>
      <vt:lpstr>Проводник</vt:lpstr>
      <vt:lpstr>Осмотрщик</vt:lpstr>
      <vt:lpstr>Путеец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Детям о железной дороге и железнодорожных профессиях</dc:title>
  <dc:creator>1</dc:creator>
  <cp:lastModifiedBy>Галина Крестникова</cp:lastModifiedBy>
  <cp:revision>9</cp:revision>
  <dcterms:created xsi:type="dcterms:W3CDTF">2014-05-22T13:49:56Z</dcterms:created>
  <dcterms:modified xsi:type="dcterms:W3CDTF">2019-07-22T06:03:21Z</dcterms:modified>
</cp:coreProperties>
</file>