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57" r:id="rId4"/>
    <p:sldId id="258" r:id="rId5"/>
    <p:sldId id="262" r:id="rId6"/>
    <p:sldId id="256" r:id="rId7"/>
    <p:sldId id="261" r:id="rId8"/>
    <p:sldId id="260" r:id="rId9"/>
    <p:sldId id="263" r:id="rId10"/>
    <p:sldId id="259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4E7BA4-5D5C-4EA0-81EB-855EF3DCC9F2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8A1903-CED2-4E86-BB7F-2537EA03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52" y="332657"/>
            <a:ext cx="864050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Знакомство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с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профессией почтальон</a:t>
            </a:r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635896" y="4658359"/>
            <a:ext cx="4464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</a:t>
            </a:r>
          </a:p>
          <a:p>
            <a:pPr algn="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В.В.Захарова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esktop\f1a2ece718871882358c28a10cd5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36304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2" name="Picture 2" descr="C:\Users\User\Desktop\dop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4016"/>
            <a:ext cx="2736304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3" descr="C:\Users\User\Desktop\aW1nLWZvdGtpLnlhbmRleC5ydS9nZXQvMzgxMi92bDEwdHN6LjYvMF8zZGM2OF9lYzIxOWZiMl9MLmpwZw=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4016"/>
            <a:ext cx="2784311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C:\Users\User\Desktop\5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76872"/>
            <a:ext cx="273630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5" name="Picture 5" descr="C:\Users\User\Desktop\183-1-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276872"/>
            <a:ext cx="273630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6" name="Picture 6" descr="C:\Users\User\Desktop\era-pochtovyx-kar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509120"/>
            <a:ext cx="388843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7" name="Picture 7" descr="C:\Users\User\Desktop\Оленья-ферма-«Северный-олень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509119"/>
            <a:ext cx="4176464" cy="2304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8" name="Picture 8" descr="C:\Users\User\Desktop\11099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276872"/>
            <a:ext cx="280831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User\Desktop\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3560"/>
            <a:ext cx="3384376" cy="3139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0" name="Picture 6" descr="C:\Users\User\Desktop\img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29000"/>
            <a:ext cx="3363367" cy="3160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1" name="Picture 7" descr="C:\Users\User\Desktop\img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3456384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980169" y="2996952"/>
            <a:ext cx="484030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снова письма, посылки, бандероли попадают на почту, где их разбирают по адресам, ставят штамп, разносят по домам.</a:t>
            </a:r>
            <a:endParaRPr lang="ru-RU" sz="2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188641"/>
            <a:ext cx="86160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что ещё приносят нам почтальоны?</a:t>
            </a:r>
            <a:endParaRPr lang="ru-RU" sz="40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esktop\img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6904">
            <a:off x="405832" y="1168772"/>
            <a:ext cx="2057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3" descr="C:\Users\User\Desktop\img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052736"/>
            <a:ext cx="223113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4" name="Picture 6" descr="C:\Users\User\Desktop\telegramm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6230">
            <a:off x="5270017" y="4075634"/>
            <a:ext cx="3060101" cy="2171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5" name="Picture 7" descr="C:\Users\User\Desktop\letter_lo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4429">
            <a:off x="791983" y="4256369"/>
            <a:ext cx="3396076" cy="2122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6" name="Picture 8" descr="C:\Users\User\Desktop\russia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700808"/>
            <a:ext cx="3240360" cy="2362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1"/>
            <a:ext cx="68571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теперь повторим то , что мы узнали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1" y="155679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Адресат -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человек ,которому адресованы  почтовые отправления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005064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Отправитель-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который посылает почтовые отправления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0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60224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Picture 3" descr="C:\Users\User\Desktop\0_102c33_68a8996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302433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 descr="C:\Users\User\Desktop\148405_603x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4016"/>
            <a:ext cx="2627784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7" name="Picture 5" descr="C:\Users\User\Desktop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403244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8" name="Picture 6" descr="C:\Users\User\Desktop\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84984"/>
            <a:ext cx="446449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67687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Честь и слава почтальонам,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Утомлённым, запылённым,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Слава честным почтальонам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толстой сумкой на ремне!</a:t>
            </a:r>
          </a:p>
        </p:txBody>
      </p:sp>
      <p:pic>
        <p:nvPicPr>
          <p:cNvPr id="24578" name="Picture 2" descr="C:\Users\User\Desktop\AB0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72819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9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990" y="4221088"/>
            <a:ext cx="2178498" cy="2494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404664"/>
            <a:ext cx="561662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систематизировать знания детей о труде работников почты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756084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1.Расширять представления о труде  взрослых , его необходимости  и общественной деятельности;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2.Расширять и активизировать словарь детей;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3.Формировать  взаимопонимание, взаимопомощь, самостоятельность;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09120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Предварительная работа:</a:t>
            </a:r>
          </a:p>
          <a:p>
            <a:r>
              <a:rPr lang="ru-RU" sz="2000" b="1" cap="none" spc="0" dirty="0" smtClean="0">
                <a:ln w="11430"/>
                <a:solidFill>
                  <a:srgbClr val="0066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1.Беседа о труде работников почты;</a:t>
            </a:r>
          </a:p>
          <a:p>
            <a:r>
              <a:rPr lang="ru-RU" sz="2000" b="1" dirty="0" smtClean="0">
                <a:ln w="11430"/>
                <a:solidFill>
                  <a:srgbClr val="0066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2.Чтение произведений: С.Я.Маршак «Почта»;</a:t>
            </a:r>
          </a:p>
          <a:p>
            <a:r>
              <a:rPr lang="ru-RU" sz="2000" b="1" cap="none" spc="0" dirty="0" smtClean="0">
                <a:ln w="11430"/>
                <a:solidFill>
                  <a:srgbClr val="0066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3.Рассматривание  иллюстраций ,журналов, открыток</a:t>
            </a:r>
            <a:endParaRPr lang="ru-RU" sz="2000" b="1" cap="none" spc="0" dirty="0">
              <a:ln w="11430"/>
              <a:solidFill>
                <a:srgbClr val="0066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4248472" cy="4824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Кто стучится в дверь ко мне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 толстой сумкой на ремне,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 цифрой 5 на медной бляшке,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синей форменной фуражке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3314" name="Picture 2" descr="Картинки по запросу почталь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779912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004048" y="188640"/>
            <a:ext cx="4139952" cy="252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Это он,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Это он,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Ленинградский почтальон.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hototopic.ru/uploads/posts/2013-07/1372707900_ss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400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76056" y="548680"/>
            <a:ext cx="302433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сегодня много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Писем в сумке на боку,-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Ташкента, Таганрога,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Тамбова и Баку.</a:t>
            </a:r>
          </a:p>
        </p:txBody>
      </p:sp>
      <p:pic>
        <p:nvPicPr>
          <p:cNvPr id="15364" name="Picture 4" descr="http://baursak.info/pictures08/055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176464" cy="3288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668344" y="6237312"/>
            <a:ext cx="11521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0"/>
            <a:ext cx="3960440" cy="38164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семь часов он начал дело,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десять сумка похудела,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 к двенадцати часам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Всё разнёс по адресам.</a:t>
            </a:r>
          </a:p>
        </p:txBody>
      </p:sp>
      <p:pic>
        <p:nvPicPr>
          <p:cNvPr id="17410" name="Picture 2" descr="Картинки по запросу ча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168352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2" name="AutoShape 4" descr="Картинки по запросу 10 ча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10 ча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 descr="C:\Users\User\Desktop\img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3240360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6" name="Picture 8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367240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10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1" name="Picture 5" descr="Картинки по запросу почтовый голуб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24847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32448" cy="288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само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Никуда не пойдёт,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 ящик его опусти -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пробежит,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Пролетит,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Проплывёт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Тысячи вёрст пути.</a:t>
            </a:r>
          </a:p>
        </p:txBody>
      </p:sp>
      <p:pic>
        <p:nvPicPr>
          <p:cNvPr id="18434" name="Picture 2" descr="http://player.myshared.ru/1070061/data/images/img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476672"/>
            <a:ext cx="4473496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5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3816423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 descr="Картинки по запросу конве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C:\Users\User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686548" cy="1977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548680"/>
            <a:ext cx="3816424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Только в конверте лист бумаги станет письмом, посылка -посылкой, бандероль - бандеролью. А на конверте, посылке, бандероли должны быть написаны адрес получателя и адрес отправителя, обязательно почтовая марка и индекс страны, куда направляется письмо, посылка , бандероль.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1" name="Picture 5" descr="C:\Users\User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69262">
            <a:off x="674719" y="2572689"/>
            <a:ext cx="367240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2" name="Picture 6" descr="C:\Users\User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7421">
            <a:off x="4708092" y="3967546"/>
            <a:ext cx="360040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802825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0"/>
            <a:ext cx="4499992" cy="48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4" descr="C:\Users\User\Desktop\0_686ac_151d3aa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392488" cy="48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99592" y="49411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Письма и посылки раскладываются по адресам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198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 Крестникова</cp:lastModifiedBy>
  <cp:revision>19</cp:revision>
  <dcterms:created xsi:type="dcterms:W3CDTF">2015-10-25T16:05:59Z</dcterms:created>
  <dcterms:modified xsi:type="dcterms:W3CDTF">2019-08-07T12:46:38Z</dcterms:modified>
</cp:coreProperties>
</file>